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66" r:id="rId2"/>
    <p:sldId id="307" r:id="rId3"/>
    <p:sldId id="306" r:id="rId4"/>
    <p:sldId id="308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9FF"/>
    <a:srgbClr val="344F9C"/>
    <a:srgbClr val="FEFBDA"/>
    <a:srgbClr val="E9F5FD"/>
    <a:srgbClr val="99CCFF"/>
    <a:srgbClr val="E2ECF6"/>
    <a:srgbClr val="B4CCE6"/>
    <a:srgbClr val="B5C1C3"/>
    <a:srgbClr val="BEC929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AF2FF-0AFA-4A89-8DA5-21C7643C13CB}" type="datetimeFigureOut">
              <a:rPr lang="sl-SI" smtClean="0"/>
              <a:t>14. 03. 2020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A5374-ED9B-437B-B3A1-4E0C70CC7D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4620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63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23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44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01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18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30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15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38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21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7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l-SI" smtClean="0"/>
              <a:t>Kliknite ikono, če želite dodati sliko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3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10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Minuta za jezik</a:t>
            </a:r>
            <a:endParaRPr lang="sl-SI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21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79512" y="642163"/>
            <a:ext cx="8784976" cy="30748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4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Jutri bom bil v šoli že ob sedmih.</a:t>
            </a:r>
            <a:endParaRPr lang="sl-SI" sz="44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2" descr="Image result for clipart wro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85" t="24701" r="21778" b="21778"/>
          <a:stretch/>
        </p:blipFill>
        <p:spPr bwMode="auto">
          <a:xfrm>
            <a:off x="2843808" y="1722510"/>
            <a:ext cx="1008113" cy="936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značba mesta vsebine 2"/>
          <p:cNvSpPr txBox="1">
            <a:spLocks/>
          </p:cNvSpPr>
          <p:nvPr/>
        </p:nvSpPr>
        <p:spPr>
          <a:xfrm>
            <a:off x="202779" y="2652513"/>
            <a:ext cx="8784976" cy="30748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charset="2"/>
              <a:buNone/>
            </a:pPr>
            <a:r>
              <a:rPr lang="sl-SI" sz="4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Jutri bom v šoli že ob sedmih.</a:t>
            </a:r>
            <a:endParaRPr lang="sl-SI" sz="44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8" descr="Image result for clipart righ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437111"/>
            <a:ext cx="1031998" cy="96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69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lagol biti</a:t>
            </a:r>
            <a:endParaRPr lang="sl-SI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" name="Označba mesta vsebine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26434810"/>
              </p:ext>
            </p:extLst>
          </p:nvPr>
        </p:nvGraphicFramePr>
        <p:xfrm>
          <a:off x="934926" y="1844824"/>
          <a:ext cx="7272114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038">
                  <a:extLst>
                    <a:ext uri="{9D8B030D-6E8A-4147-A177-3AD203B41FA5}">
                      <a16:colId xmlns:a16="http://schemas.microsoft.com/office/drawing/2014/main" val="1707611658"/>
                    </a:ext>
                  </a:extLst>
                </a:gridCol>
                <a:gridCol w="2424038">
                  <a:extLst>
                    <a:ext uri="{9D8B030D-6E8A-4147-A177-3AD203B41FA5}">
                      <a16:colId xmlns:a16="http://schemas.microsoft.com/office/drawing/2014/main" val="2469698439"/>
                    </a:ext>
                  </a:extLst>
                </a:gridCol>
                <a:gridCol w="2424038">
                  <a:extLst>
                    <a:ext uri="{9D8B030D-6E8A-4147-A177-3AD203B41FA5}">
                      <a16:colId xmlns:a16="http://schemas.microsoft.com/office/drawing/2014/main" val="4012840466"/>
                    </a:ext>
                  </a:extLst>
                </a:gridCol>
              </a:tblGrid>
              <a:tr h="755712">
                <a:tc>
                  <a:txBody>
                    <a:bodyPr/>
                    <a:lstStyle/>
                    <a:p>
                      <a:endParaRPr lang="sl-SI" sz="28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sl-SI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preteklik</a:t>
                      </a:r>
                      <a:endParaRPr lang="sl-SI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8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sl-SI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sedanjik</a:t>
                      </a:r>
                      <a:endParaRPr lang="sl-SI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8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sl-SI" sz="2800" dirty="0" smtClean="0">
                          <a:solidFill>
                            <a:schemeClr val="bg1"/>
                          </a:solidFill>
                        </a:rPr>
                        <a:t>prihodnjik</a:t>
                      </a:r>
                      <a:endParaRPr lang="sl-SI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130727"/>
                  </a:ext>
                </a:extLst>
              </a:tr>
              <a:tr h="755712">
                <a:tc>
                  <a:txBody>
                    <a:bodyPr/>
                    <a:lstStyle/>
                    <a:p>
                      <a:endParaRPr lang="sl-SI" sz="28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sl-SI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sem bil</a:t>
                      </a:r>
                      <a:endParaRPr lang="sl-SI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8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sl-SI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sem</a:t>
                      </a:r>
                      <a:endParaRPr lang="sl-SI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8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sl-SI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bom bil</a:t>
                      </a:r>
                      <a:endParaRPr lang="sl-SI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197225"/>
                  </a:ext>
                </a:extLst>
              </a:tr>
              <a:tr h="755712">
                <a:tc>
                  <a:txBody>
                    <a:bodyPr/>
                    <a:lstStyle/>
                    <a:p>
                      <a:endParaRPr lang="sl-SI" sz="28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sl-SI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sva bila</a:t>
                      </a:r>
                      <a:endParaRPr lang="sl-SI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8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sl-SI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sva</a:t>
                      </a:r>
                      <a:endParaRPr lang="sl-SI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8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sl-SI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bova bila</a:t>
                      </a:r>
                      <a:endParaRPr lang="sl-SI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684078"/>
                  </a:ext>
                </a:extLst>
              </a:tr>
              <a:tr h="755712">
                <a:tc>
                  <a:txBody>
                    <a:bodyPr/>
                    <a:lstStyle/>
                    <a:p>
                      <a:endParaRPr lang="sl-SI" sz="28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sl-SI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smo bili</a:t>
                      </a:r>
                      <a:endParaRPr lang="sl-SI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8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sl-SI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smo</a:t>
                      </a:r>
                      <a:endParaRPr lang="sl-SI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8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sl-SI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bomo bili</a:t>
                      </a:r>
                      <a:endParaRPr lang="sl-SI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732856"/>
                  </a:ext>
                </a:extLst>
              </a:tr>
            </a:tbl>
          </a:graphicData>
        </a:graphic>
      </p:graphicFrame>
      <p:pic>
        <p:nvPicPr>
          <p:cNvPr id="9" name="Picture 2" descr="Image result for clipart wro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85" t="24701" r="21778" b="21778"/>
          <a:stretch/>
        </p:blipFill>
        <p:spPr bwMode="auto">
          <a:xfrm>
            <a:off x="6699656" y="3001144"/>
            <a:ext cx="933218" cy="86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clipart wro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85" t="24701" r="21778" b="21778"/>
          <a:stretch/>
        </p:blipFill>
        <p:spPr bwMode="auto">
          <a:xfrm>
            <a:off x="6722693" y="3985824"/>
            <a:ext cx="876392" cy="81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clipart wro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85" t="24701" r="21778" b="21778"/>
          <a:stretch/>
        </p:blipFill>
        <p:spPr bwMode="auto">
          <a:xfrm>
            <a:off x="6744707" y="4917737"/>
            <a:ext cx="888167" cy="82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25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lagol biti</a:t>
            </a:r>
            <a:endParaRPr lang="sl-SI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" name="Označba mesta vsebine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12964489"/>
              </p:ext>
            </p:extLst>
          </p:nvPr>
        </p:nvGraphicFramePr>
        <p:xfrm>
          <a:off x="934926" y="1844824"/>
          <a:ext cx="7272114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038">
                  <a:extLst>
                    <a:ext uri="{9D8B030D-6E8A-4147-A177-3AD203B41FA5}">
                      <a16:colId xmlns:a16="http://schemas.microsoft.com/office/drawing/2014/main" val="1707611658"/>
                    </a:ext>
                  </a:extLst>
                </a:gridCol>
                <a:gridCol w="2424038">
                  <a:extLst>
                    <a:ext uri="{9D8B030D-6E8A-4147-A177-3AD203B41FA5}">
                      <a16:colId xmlns:a16="http://schemas.microsoft.com/office/drawing/2014/main" val="2469698439"/>
                    </a:ext>
                  </a:extLst>
                </a:gridCol>
                <a:gridCol w="2424038">
                  <a:extLst>
                    <a:ext uri="{9D8B030D-6E8A-4147-A177-3AD203B41FA5}">
                      <a16:colId xmlns:a16="http://schemas.microsoft.com/office/drawing/2014/main" val="4012840466"/>
                    </a:ext>
                  </a:extLst>
                </a:gridCol>
              </a:tblGrid>
              <a:tr h="755712">
                <a:tc>
                  <a:txBody>
                    <a:bodyPr/>
                    <a:lstStyle/>
                    <a:p>
                      <a:endParaRPr lang="sl-SI" sz="28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sl-SI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preteklik</a:t>
                      </a:r>
                      <a:endParaRPr lang="sl-SI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8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sl-SI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sedanjik</a:t>
                      </a:r>
                      <a:endParaRPr lang="sl-SI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8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sl-SI" sz="2800" dirty="0" smtClean="0">
                          <a:solidFill>
                            <a:schemeClr val="bg1"/>
                          </a:solidFill>
                        </a:rPr>
                        <a:t>prihodnjik</a:t>
                      </a:r>
                      <a:endParaRPr lang="sl-SI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130727"/>
                  </a:ext>
                </a:extLst>
              </a:tr>
              <a:tr h="755712">
                <a:tc>
                  <a:txBody>
                    <a:bodyPr/>
                    <a:lstStyle/>
                    <a:p>
                      <a:endParaRPr lang="sl-SI" sz="28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sl-SI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sem bil</a:t>
                      </a:r>
                      <a:endParaRPr lang="sl-SI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8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sl-SI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sem</a:t>
                      </a:r>
                      <a:endParaRPr lang="sl-SI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8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sl-SI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bom</a:t>
                      </a:r>
                      <a:endParaRPr lang="sl-SI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197225"/>
                  </a:ext>
                </a:extLst>
              </a:tr>
              <a:tr h="755712">
                <a:tc>
                  <a:txBody>
                    <a:bodyPr/>
                    <a:lstStyle/>
                    <a:p>
                      <a:endParaRPr lang="sl-SI" sz="28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sl-SI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sva bila</a:t>
                      </a:r>
                      <a:endParaRPr lang="sl-SI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8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sl-SI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sva</a:t>
                      </a:r>
                      <a:endParaRPr lang="sl-SI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8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sl-SI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bova</a:t>
                      </a:r>
                      <a:endParaRPr lang="sl-SI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684078"/>
                  </a:ext>
                </a:extLst>
              </a:tr>
              <a:tr h="755712">
                <a:tc>
                  <a:txBody>
                    <a:bodyPr/>
                    <a:lstStyle/>
                    <a:p>
                      <a:endParaRPr lang="sl-SI" sz="28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sl-SI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smo bili</a:t>
                      </a:r>
                      <a:endParaRPr lang="sl-SI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8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sl-SI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smo</a:t>
                      </a:r>
                      <a:endParaRPr lang="sl-SI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8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sl-SI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bomo</a:t>
                      </a:r>
                      <a:endParaRPr lang="sl-SI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732856"/>
                  </a:ext>
                </a:extLst>
              </a:tr>
            </a:tbl>
          </a:graphicData>
        </a:graphic>
      </p:graphicFrame>
      <p:pic>
        <p:nvPicPr>
          <p:cNvPr id="8" name="Picture 8" descr="Image result for clipart righ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62559"/>
            <a:ext cx="1296144" cy="1212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87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Spring">
  <a:themeElements>
    <a:clrScheme name="Izvor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2502</TotalTime>
  <Words>57</Words>
  <Application>Microsoft Office PowerPoint</Application>
  <PresentationFormat>Diaprojekcija na zaslonu (4:3)</PresentationFormat>
  <Paragraphs>53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12" baseType="lpstr">
      <vt:lpstr>Arial</vt:lpstr>
      <vt:lpstr>Calibri</vt:lpstr>
      <vt:lpstr>Comic Sans MS</vt:lpstr>
      <vt:lpstr>Courier New</vt:lpstr>
      <vt:lpstr>Trebuchet MS</vt:lpstr>
      <vt:lpstr>Verdana</vt:lpstr>
      <vt:lpstr>Wingdings 2</vt:lpstr>
      <vt:lpstr>1_Spring</vt:lpstr>
      <vt:lpstr>Minuta za jezik</vt:lpstr>
      <vt:lpstr>PowerPointova predstavitev</vt:lpstr>
      <vt:lpstr>glagol biti</vt:lpstr>
      <vt:lpstr>glagol biti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Minuta za jezik</dc:title>
  <dc:creator>Katarina</dc:creator>
  <cp:lastModifiedBy>Windows User</cp:lastModifiedBy>
  <cp:revision>261</cp:revision>
  <dcterms:modified xsi:type="dcterms:W3CDTF">2020-03-14T07:48:51Z</dcterms:modified>
</cp:coreProperties>
</file>