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6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3F9FF"/>
    <a:srgbClr val="344F9C"/>
    <a:srgbClr val="FEFBDA"/>
    <a:srgbClr val="E9F5FD"/>
    <a:srgbClr val="99CCFF"/>
    <a:srgbClr val="E2ECF6"/>
    <a:srgbClr val="B4CCE6"/>
    <a:srgbClr val="B5C1C3"/>
    <a:srgbClr val="BEC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rednji slog 4 – poudarek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F2FF-0AFA-4A89-8DA5-21C7643C13CB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5374-ED9B-437B-B3A1-4E0C70CC7D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46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an.si/132/sprotni-sprotni-slovar-slovenskega-jezika/4434858/koronapaket?View=1&amp;Query=korona" TargetMode="External"/><Relationship Id="rId3" Type="http://schemas.openxmlformats.org/officeDocument/2006/relationships/hyperlink" Target="https://fran.si/132/sprotni-sprotni-slovar-slovenskega-jezika/4434853/koronacas?View=1&amp;Query=korona" TargetMode="External"/><Relationship Id="rId7" Type="http://schemas.openxmlformats.org/officeDocument/2006/relationships/hyperlink" Target="https://fran.si/132/sprotni-sprotni-slovar-slovenskega-jezika/4434857/koronaobveznica?View=1&amp;Query=korona" TargetMode="External"/><Relationship Id="rId12" Type="http://schemas.openxmlformats.org/officeDocument/2006/relationships/hyperlink" Target="https://fran.si/132/sprotni-sprotni-slovar-slovenskega-jezika/4434864/koronazakon?View=1&amp;Query=korona" TargetMode="External"/><Relationship Id="rId2" Type="http://schemas.openxmlformats.org/officeDocument/2006/relationships/hyperlink" Target="https://fran.si/132/sprotni-sprotni-slovar-slovenskega-jezika/4434852/koronabedak?View=1&amp;Query=koro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an.si/132/sprotni-sprotni-slovar-slovenskega-jezika/4434856/koronakriza?View=1&amp;Query=korona" TargetMode="External"/><Relationship Id="rId11" Type="http://schemas.openxmlformats.org/officeDocument/2006/relationships/hyperlink" Target="https://fran.si/132/sprotni-sprotni-slovar-slovenskega-jezika/4434861/koronapozdrav?View=1&amp;Query=korona" TargetMode="External"/><Relationship Id="rId5" Type="http://schemas.openxmlformats.org/officeDocument/2006/relationships/hyperlink" Target="https://fran.si/132/sprotni-sprotni-slovar-slovenskega-jezika/4434855/koronahumor?View=1&amp;Query=korona" TargetMode="External"/><Relationship Id="rId10" Type="http://schemas.openxmlformats.org/officeDocument/2006/relationships/hyperlink" Target="https://fran.si/132/sprotni-sprotni-slovar-slovenskega-jezika/4434860/koronapanika?View=1&amp;Query=korona" TargetMode="External"/><Relationship Id="rId4" Type="http://schemas.openxmlformats.org/officeDocument/2006/relationships/hyperlink" Target="https://fran.si/132/sprotni-sprotni-slovar-slovenskega-jezika/4434854/koronaepidemija?View=1&amp;Query=korona" TargetMode="External"/><Relationship Id="rId9" Type="http://schemas.openxmlformats.org/officeDocument/2006/relationships/hyperlink" Target="https://fran.si/132/sprotni-sprotni-slovar-slovenskega-jezika/4434859/koronapandemija?View=1&amp;Query=koron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vslo.si/svet-zabave/karikatura-dneva/je-prisla-korona-je-izginila-kolona/52026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Minuta za jezik</a:t>
            </a:r>
            <a:endParaRPr lang="sl-SI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sl-SI" sz="2000" b="1" dirty="0" err="1" smtClean="0">
                <a:solidFill>
                  <a:schemeClr val="accent1">
                    <a:lumMod val="50000"/>
                  </a:schemeClr>
                </a:solidFill>
              </a:rPr>
              <a:t>koronabesede</a:t>
            </a:r>
            <a:r>
              <a:rPr lang="sl-SI" sz="2000" b="1" dirty="0" smtClean="0">
                <a:solidFill>
                  <a:schemeClr val="accent1">
                    <a:lumMod val="50000"/>
                  </a:schemeClr>
                </a:solidFill>
              </a:rPr>
              <a:t>“ </a:t>
            </a:r>
            <a:r>
              <a:rPr lang="sl-SI" sz="1200" b="1" dirty="0" smtClean="0">
                <a:solidFill>
                  <a:schemeClr val="accent1">
                    <a:lumMod val="50000"/>
                  </a:schemeClr>
                </a:solidFill>
              </a:rPr>
              <a:t>(skupaj ali narazen</a:t>
            </a:r>
            <a:r>
              <a:rPr lang="sl-SI" sz="1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sl-SI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Označba mesta vsebine 1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koronabedak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koronačas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koronaepidemija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koronahumor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koronakriza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koronaobveznica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l-SI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značba mesta vsebine 13"/>
          <p:cNvSpPr>
            <a:spLocks noGrp="1"/>
          </p:cNvSpPr>
          <p:nvPr>
            <p:ph sz="half" idx="2"/>
          </p:nvPr>
        </p:nvSpPr>
        <p:spPr>
          <a:xfrm>
            <a:off x="4663281" y="1710306"/>
            <a:ext cx="3469242" cy="4051302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koronapaket</a:t>
            </a:r>
            <a:endParaRPr lang="sl-SI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koronapandemija</a:t>
            </a:r>
            <a:endParaRPr lang="sl-SI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koronapanika</a:t>
            </a:r>
            <a:endParaRPr lang="sl-SI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koronapozdrav</a:t>
            </a:r>
            <a:endParaRPr lang="sl-SI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1">
                    <a:lumMod val="50000"/>
                  </a:schemeClr>
                </a:solidFill>
              </a:rPr>
              <a:t>koronazakon</a:t>
            </a:r>
            <a:endParaRPr lang="sl-SI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l-SI" dirty="0" smtClean="0"/>
              <a:t>	</a:t>
            </a:r>
          </a:p>
          <a:p>
            <a:pPr marL="0" indent="0" algn="r">
              <a:buNone/>
            </a:pPr>
            <a:r>
              <a:rPr lang="sl-SI" dirty="0"/>
              <a:t>	</a:t>
            </a:r>
          </a:p>
        </p:txBody>
      </p:sp>
      <p:sp>
        <p:nvSpPr>
          <p:cNvPr id="2" name="Pravokotnik 1"/>
          <p:cNvSpPr/>
          <p:nvPr/>
        </p:nvSpPr>
        <p:spPr>
          <a:xfrm>
            <a:off x="1763688" y="5864820"/>
            <a:ext cx="6920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l-SI" sz="1200" dirty="0">
                <a:solidFill>
                  <a:schemeClr val="accent1">
                    <a:lumMod val="75000"/>
                  </a:schemeClr>
                </a:solidFill>
              </a:rPr>
              <a:t>Vir: Sprotni slovar. (</a:t>
            </a:r>
            <a:r>
              <a:rPr lang="sl-SI" sz="1200" dirty="0" smtClean="0">
                <a:solidFill>
                  <a:schemeClr val="accent1">
                    <a:lumMod val="75000"/>
                  </a:schemeClr>
                </a:solidFill>
              </a:rPr>
              <a:t>Dostop: </a:t>
            </a:r>
            <a:r>
              <a:rPr lang="sl-SI" sz="1200" dirty="0">
                <a:solidFill>
                  <a:schemeClr val="accent1">
                    <a:lumMod val="75000"/>
                  </a:schemeClr>
                </a:solidFill>
              </a:rPr>
              <a:t>6. 4. 2020.)</a:t>
            </a:r>
          </a:p>
        </p:txBody>
      </p:sp>
    </p:spTree>
    <p:extLst>
      <p:ext uri="{BB962C8B-B14F-4D97-AF65-F5344CB8AC3E}">
        <p14:creationId xmlns:p14="http://schemas.microsoft.com/office/powerpoint/2010/main" val="2775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755576" y="188640"/>
            <a:ext cx="5506774" cy="737052"/>
          </a:xfrm>
        </p:spPr>
        <p:txBody>
          <a:bodyPr/>
          <a:lstStyle/>
          <a:p>
            <a:r>
              <a:rPr lang="sl-SI" dirty="0" smtClean="0"/>
              <a:t>„</a:t>
            </a:r>
            <a:r>
              <a:rPr lang="sl-SI" sz="2000" dirty="0" err="1" smtClean="0"/>
              <a:t>koronabesede</a:t>
            </a:r>
            <a:r>
              <a:rPr lang="sl-SI" sz="2000" dirty="0" smtClean="0"/>
              <a:t>“ </a:t>
            </a:r>
            <a:r>
              <a:rPr lang="sl-SI" sz="1200" dirty="0" smtClean="0"/>
              <a:t>(skupaj ali narazen)</a:t>
            </a:r>
            <a:endParaRPr lang="sl-SI" sz="2000" dirty="0"/>
          </a:p>
        </p:txBody>
      </p:sp>
      <p:sp>
        <p:nvSpPr>
          <p:cNvPr id="13" name="Označba mesta vsebine 1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849620"/>
          </a:xfrm>
        </p:spPr>
        <p:txBody>
          <a:bodyPr>
            <a:noAutofit/>
          </a:bodyPr>
          <a:lstStyle/>
          <a:p>
            <a:r>
              <a:rPr lang="sl-SI" sz="1400" dirty="0" err="1" smtClean="0">
                <a:hlinkClick r:id="rId2"/>
              </a:rPr>
              <a:t>korónabedák</a:t>
            </a:r>
            <a:r>
              <a:rPr lang="sl-SI" sz="1400" dirty="0" smtClean="0"/>
              <a:t>: ekspresivno</a:t>
            </a:r>
            <a:r>
              <a:rPr lang="sl-SI" sz="1400" dirty="0"/>
              <a:t> kdor se ob epidemiji </a:t>
            </a:r>
            <a:r>
              <a:rPr lang="sl-SI" sz="1400" dirty="0" err="1"/>
              <a:t>koronavirusa</a:t>
            </a:r>
            <a:r>
              <a:rPr lang="sl-SI" sz="1400" dirty="0"/>
              <a:t> SARS-CoV-2 vede neodgovorno, nespametno, zlasti z nespoštovanjem </a:t>
            </a:r>
            <a:r>
              <a:rPr lang="sl-SI" sz="1400" dirty="0" err="1"/>
              <a:t>samoizolacije</a:t>
            </a:r>
            <a:r>
              <a:rPr lang="sl-SI" sz="1400" dirty="0"/>
              <a:t> </a:t>
            </a:r>
          </a:p>
          <a:p>
            <a:r>
              <a:rPr lang="sl-SI" sz="1400" dirty="0" err="1" smtClean="0">
                <a:hlinkClick r:id="rId3"/>
              </a:rPr>
              <a:t>korónačàs</a:t>
            </a:r>
            <a:r>
              <a:rPr lang="sl-SI" sz="1400" dirty="0" smtClean="0"/>
              <a:t>: čas, </a:t>
            </a:r>
            <a:r>
              <a:rPr lang="sl-SI" sz="1400" dirty="0"/>
              <a:t>obdobje epidemije </a:t>
            </a:r>
            <a:r>
              <a:rPr lang="sl-SI" sz="1400" dirty="0" err="1"/>
              <a:t>koronavirusa</a:t>
            </a:r>
            <a:r>
              <a:rPr lang="sl-SI" sz="1400" dirty="0"/>
              <a:t> SARS-CoV-2 in njenih neposrednih gospodarskih, družbenih, zdravstvenih posledic </a:t>
            </a:r>
          </a:p>
          <a:p>
            <a:r>
              <a:rPr lang="sl-SI" sz="1400" dirty="0" err="1" smtClean="0">
                <a:hlinkClick r:id="rId4"/>
              </a:rPr>
              <a:t>korónaepidemíja</a:t>
            </a:r>
            <a:r>
              <a:rPr lang="sl-SI" sz="1400" dirty="0" smtClean="0"/>
              <a:t>: epidemija </a:t>
            </a:r>
            <a:r>
              <a:rPr lang="sl-SI" sz="1400" dirty="0" err="1"/>
              <a:t>koronavirusa</a:t>
            </a:r>
            <a:r>
              <a:rPr lang="sl-SI" sz="1400" dirty="0"/>
              <a:t> SARS-CoV-2 </a:t>
            </a:r>
          </a:p>
          <a:p>
            <a:r>
              <a:rPr lang="sl-SI" sz="1400" dirty="0" err="1" smtClean="0">
                <a:hlinkClick r:id="rId5"/>
              </a:rPr>
              <a:t>korónahumór</a:t>
            </a:r>
            <a:r>
              <a:rPr lang="sl-SI" sz="1400" dirty="0" smtClean="0"/>
              <a:t>: humor</a:t>
            </a:r>
            <a:r>
              <a:rPr lang="sl-SI" sz="1400" dirty="0"/>
              <a:t>, ki je v zvezi s </a:t>
            </a:r>
            <a:r>
              <a:rPr lang="sl-SI" sz="1400" dirty="0" err="1"/>
              <a:t>koronavirusom</a:t>
            </a:r>
            <a:r>
              <a:rPr lang="sl-SI" sz="1400" dirty="0"/>
              <a:t> SARS-CoV-2 in pomaga premagovati psihološko breme posledic epidemije tega </a:t>
            </a:r>
            <a:r>
              <a:rPr lang="sl-SI" sz="1400" dirty="0" smtClean="0"/>
              <a:t>virusa</a:t>
            </a:r>
          </a:p>
          <a:p>
            <a:r>
              <a:rPr lang="sl-SI" sz="1400" dirty="0" err="1" smtClean="0">
                <a:hlinkClick r:id="rId6"/>
              </a:rPr>
              <a:t>korónakríza</a:t>
            </a:r>
            <a:r>
              <a:rPr lang="sl-SI" sz="1400" dirty="0" smtClean="0"/>
              <a:t>: kriza </a:t>
            </a:r>
            <a:r>
              <a:rPr lang="sl-SI" sz="1400" dirty="0"/>
              <a:t>zaradi gospodarskih, družbenih, zdravstvenih posledic epidemije </a:t>
            </a:r>
            <a:r>
              <a:rPr lang="sl-SI" sz="1400" dirty="0" err="1"/>
              <a:t>koronavirusa</a:t>
            </a:r>
            <a:r>
              <a:rPr lang="sl-SI" sz="1400" dirty="0"/>
              <a:t> SARS-CoV-2 </a:t>
            </a:r>
          </a:p>
          <a:p>
            <a:r>
              <a:rPr lang="sl-SI" sz="1400" dirty="0" err="1" smtClean="0">
                <a:hlinkClick r:id="rId7"/>
              </a:rPr>
              <a:t>korónaobvéznica</a:t>
            </a:r>
            <a:r>
              <a:rPr lang="sl-SI" sz="1400" dirty="0" smtClean="0"/>
              <a:t>: obveznica</a:t>
            </a:r>
            <a:r>
              <a:rPr lang="sl-SI" sz="1400" dirty="0"/>
              <a:t>, ki jo v času epidemije </a:t>
            </a:r>
            <a:r>
              <a:rPr lang="sl-SI" sz="1400" dirty="0" err="1"/>
              <a:t>koronavirusa</a:t>
            </a:r>
            <a:r>
              <a:rPr lang="sl-SI" sz="1400" dirty="0"/>
              <a:t> SARS-CoV-2 izda država ali skupnost držav za blaženje gospodarskih posledic epidemije </a:t>
            </a:r>
          </a:p>
          <a:p>
            <a:r>
              <a:rPr lang="sl-SI" sz="1400" dirty="0" err="1" smtClean="0">
                <a:hlinkClick r:id="rId8"/>
              </a:rPr>
              <a:t>korónapakét</a:t>
            </a:r>
            <a:r>
              <a:rPr lang="sl-SI" sz="1400" dirty="0" smtClean="0"/>
              <a:t>: nabor </a:t>
            </a:r>
            <a:r>
              <a:rPr lang="sl-SI" sz="1400" dirty="0"/>
              <a:t>ukrepov za blaženje gospodarskih, družbenih, zdravstvenih posledic epidemije </a:t>
            </a:r>
            <a:r>
              <a:rPr lang="sl-SI" sz="1400" dirty="0" err="1"/>
              <a:t>koronavirusa</a:t>
            </a:r>
            <a:r>
              <a:rPr lang="sl-SI" sz="1400" dirty="0"/>
              <a:t> SARS CoV-2 </a:t>
            </a:r>
          </a:p>
          <a:p>
            <a:r>
              <a:rPr lang="sl-SI" sz="1400" dirty="0" err="1" smtClean="0">
                <a:hlinkClick r:id="rId9"/>
              </a:rPr>
              <a:t>korónapandemíja</a:t>
            </a:r>
            <a:r>
              <a:rPr lang="sl-SI" sz="1400" dirty="0" smtClean="0"/>
              <a:t>: pandemija </a:t>
            </a:r>
            <a:r>
              <a:rPr lang="sl-SI" sz="1400" dirty="0" err="1"/>
              <a:t>koronavirusa</a:t>
            </a:r>
            <a:r>
              <a:rPr lang="sl-SI" sz="1400" dirty="0"/>
              <a:t> SARS-CoV-2 </a:t>
            </a:r>
          </a:p>
          <a:p>
            <a:r>
              <a:rPr lang="sl-SI" sz="1400" dirty="0" err="1" smtClean="0">
                <a:hlinkClick r:id="rId10"/>
              </a:rPr>
              <a:t>korónapánika</a:t>
            </a:r>
            <a:r>
              <a:rPr lang="sl-SI" sz="1400" dirty="0" smtClean="0"/>
              <a:t>: panika</a:t>
            </a:r>
            <a:r>
              <a:rPr lang="sl-SI" sz="1400" dirty="0"/>
              <a:t>, ki jo sproža strah pred okužbo s </a:t>
            </a:r>
            <a:r>
              <a:rPr lang="sl-SI" sz="1400" dirty="0" err="1"/>
              <a:t>koronavirusom</a:t>
            </a:r>
            <a:r>
              <a:rPr lang="sl-SI" sz="1400" dirty="0"/>
              <a:t> SARS-CoV-2 in posledicami epidemije tega virusa </a:t>
            </a:r>
          </a:p>
          <a:p>
            <a:r>
              <a:rPr lang="sl-SI" sz="1400" dirty="0" err="1" smtClean="0">
                <a:hlinkClick r:id="rId11"/>
              </a:rPr>
              <a:t>korónapozdràv</a:t>
            </a:r>
            <a:r>
              <a:rPr lang="sl-SI" sz="1400" dirty="0" smtClean="0"/>
              <a:t>: pozdrav </a:t>
            </a:r>
            <a:r>
              <a:rPr lang="sl-SI" sz="1400" dirty="0"/>
              <a:t>brez tesnega telesnega stika, navadno s komolcem ali nogo, za preprečevanje (potencialne) okužbe s </a:t>
            </a:r>
            <a:r>
              <a:rPr lang="sl-SI" sz="1400" dirty="0" err="1"/>
              <a:t>koronavirusom</a:t>
            </a:r>
            <a:r>
              <a:rPr lang="sl-SI" sz="1400" dirty="0"/>
              <a:t> SARS-CoV-2 </a:t>
            </a:r>
          </a:p>
          <a:p>
            <a:r>
              <a:rPr lang="sl-SI" sz="1400" dirty="0" err="1" smtClean="0">
                <a:hlinkClick r:id="rId12"/>
              </a:rPr>
              <a:t>korónazákon</a:t>
            </a:r>
            <a:r>
              <a:rPr lang="sl-SI" sz="1400" dirty="0" smtClean="0"/>
              <a:t>: zakon, ki opredeljuje nabor ukrepov za blaženje gospodarskih, družbenih, zdravstvenih posledic epidemije </a:t>
            </a:r>
            <a:r>
              <a:rPr lang="sl-SI" sz="1400" dirty="0" err="1" smtClean="0"/>
              <a:t>koronavirusa</a:t>
            </a:r>
            <a:r>
              <a:rPr lang="sl-SI" sz="1400" dirty="0" smtClean="0"/>
              <a:t> SARS-CoV-2 </a:t>
            </a:r>
          </a:p>
          <a:p>
            <a:pPr marL="0" indent="0">
              <a:buNone/>
            </a:pPr>
            <a:r>
              <a:rPr lang="sl-SI" sz="1300" dirty="0" smtClean="0"/>
              <a:t>	Vir: Sprotni slovar.</a:t>
            </a:r>
            <a:endParaRPr lang="sl-SI" sz="1300" dirty="0"/>
          </a:p>
        </p:txBody>
      </p:sp>
    </p:spTree>
    <p:extLst>
      <p:ext uri="{BB962C8B-B14F-4D97-AF65-F5344CB8AC3E}">
        <p14:creationId xmlns:p14="http://schemas.microsoft.com/office/powerpoint/2010/main" val="5639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9442" y="396779"/>
            <a:ext cx="7125113" cy="449020"/>
          </a:xfrm>
        </p:spPr>
        <p:txBody>
          <a:bodyPr/>
          <a:lstStyle/>
          <a:p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Katero „</a:t>
            </a:r>
            <a:r>
              <a:rPr lang="sl-SI" sz="2000" dirty="0" err="1" smtClean="0">
                <a:solidFill>
                  <a:schemeClr val="accent1">
                    <a:lumMod val="75000"/>
                  </a:schemeClr>
                </a:solidFill>
              </a:rPr>
              <a:t>koronabesedo</a:t>
            </a:r>
            <a:r>
              <a:rPr lang="sl-SI" sz="2000" dirty="0" smtClean="0">
                <a:solidFill>
                  <a:schemeClr val="accent1">
                    <a:lumMod val="75000"/>
                  </a:schemeClr>
                </a:solidFill>
              </a:rPr>
              <a:t>“ ponazarja slika?</a:t>
            </a:r>
            <a:endParaRPr lang="sl-SI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Karikatura: Jernej Rovš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60578"/>
            <a:ext cx="7458691" cy="528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737989" y="6392472"/>
            <a:ext cx="813690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Vir: https</a:t>
            </a:r>
            <a:r>
              <a:rPr lang="sl-SI" sz="10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://</a:t>
            </a:r>
            <a:r>
              <a:rPr lang="sl-SI" sz="10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www.rtvslo.si/svet-zabave/karikatura-dneva/je-prisla-korona-je-izginila-kolona/520260</a:t>
            </a:r>
            <a:r>
              <a:rPr lang="sl-SI" sz="1000" dirty="0" smtClean="0">
                <a:solidFill>
                  <a:schemeClr val="accent1">
                    <a:lumMod val="75000"/>
                  </a:schemeClr>
                </a:solidFill>
              </a:rPr>
              <a:t> (Dostop: 11. 4. 2020.)</a:t>
            </a:r>
            <a:endParaRPr lang="sl-SI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ring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3143</TotalTime>
  <Words>68</Words>
  <Application>Microsoft Office PowerPoint</Application>
  <PresentationFormat>Diaprojekcija na zaslonu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2" baseType="lpstr">
      <vt:lpstr>Arial</vt:lpstr>
      <vt:lpstr>Calibri</vt:lpstr>
      <vt:lpstr>Comic Sans MS</vt:lpstr>
      <vt:lpstr>Courier New</vt:lpstr>
      <vt:lpstr>Trebuchet MS</vt:lpstr>
      <vt:lpstr>Verdana</vt:lpstr>
      <vt:lpstr>Wingdings 2</vt:lpstr>
      <vt:lpstr>1_Spring</vt:lpstr>
      <vt:lpstr>Minuta za jezik</vt:lpstr>
      <vt:lpstr>„koronabesede“ (skupaj ali narazen)</vt:lpstr>
      <vt:lpstr>„koronabesede“ (skupaj ali narazen)</vt:lpstr>
      <vt:lpstr>Katero „koronabesedo“ ponazarja slika?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za jezik</dc:title>
  <dc:creator>Brinje</dc:creator>
  <cp:lastModifiedBy>Windows User</cp:lastModifiedBy>
  <cp:revision>338</cp:revision>
  <dcterms:modified xsi:type="dcterms:W3CDTF">2020-04-20T16:10:37Z</dcterms:modified>
</cp:coreProperties>
</file>