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sldIdLst>
    <p:sldId id="256" r:id="rId2"/>
    <p:sldId id="259" r:id="rId3"/>
    <p:sldId id="257" r:id="rId4"/>
    <p:sldId id="258" r:id="rId5"/>
    <p:sldId id="260" r:id="rId6"/>
    <p:sldId id="262" r:id="rId7"/>
    <p:sldId id="263" r:id="rId8"/>
    <p:sldId id="261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7" autoAdjust="0"/>
    <p:restoredTop sz="94660"/>
  </p:normalViewPr>
  <p:slideViewPr>
    <p:cSldViewPr snapToGrid="0">
      <p:cViewPr varScale="1">
        <p:scale>
          <a:sx n="92" d="100"/>
          <a:sy n="92" d="100"/>
        </p:scale>
        <p:origin x="2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E9467-218C-450C-A73E-691B822871C4}" type="datetimeFigureOut">
              <a:rPr lang="sl-SI" smtClean="0"/>
              <a:t>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1CF9-21A1-4F45-B945-DBD08319976A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06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E9467-218C-450C-A73E-691B822871C4}" type="datetimeFigureOut">
              <a:rPr lang="sl-SI" smtClean="0"/>
              <a:t>7. 05. 2020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1CF9-21A1-4F45-B945-DBD0831997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4891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E9467-218C-450C-A73E-691B822871C4}" type="datetimeFigureOut">
              <a:rPr lang="sl-SI" smtClean="0"/>
              <a:t>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1CF9-21A1-4F45-B945-DBD0831997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397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E9467-218C-450C-A73E-691B822871C4}" type="datetimeFigureOut">
              <a:rPr lang="sl-SI" smtClean="0"/>
              <a:t>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1CF9-21A1-4F45-B945-DBD08319976A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670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E9467-218C-450C-A73E-691B822871C4}" type="datetimeFigureOut">
              <a:rPr lang="sl-SI" smtClean="0"/>
              <a:t>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1CF9-21A1-4F45-B945-DBD0831997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2327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E9467-218C-450C-A73E-691B822871C4}" type="datetimeFigureOut">
              <a:rPr lang="sl-SI" smtClean="0"/>
              <a:t>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1CF9-21A1-4F45-B945-DBD08319976A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366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E9467-218C-450C-A73E-691B822871C4}" type="datetimeFigureOut">
              <a:rPr lang="sl-SI" smtClean="0"/>
              <a:t>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1CF9-21A1-4F45-B945-DBD0831997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1807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E9467-218C-450C-A73E-691B822871C4}" type="datetimeFigureOut">
              <a:rPr lang="sl-SI" smtClean="0"/>
              <a:t>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1CF9-21A1-4F45-B945-DBD0831997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6128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E9467-218C-450C-A73E-691B822871C4}" type="datetimeFigureOut">
              <a:rPr lang="sl-SI" smtClean="0"/>
              <a:t>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1CF9-21A1-4F45-B945-DBD0831997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8439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E9467-218C-450C-A73E-691B822871C4}" type="datetimeFigureOut">
              <a:rPr lang="sl-SI" smtClean="0"/>
              <a:t>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1CF9-21A1-4F45-B945-DBD0831997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271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E9467-218C-450C-A73E-691B822871C4}" type="datetimeFigureOut">
              <a:rPr lang="sl-SI" smtClean="0"/>
              <a:t>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1CF9-21A1-4F45-B945-DBD0831997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0716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E9467-218C-450C-A73E-691B822871C4}" type="datetimeFigureOut">
              <a:rPr lang="sl-SI" smtClean="0"/>
              <a:t>7. 05. 2020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1CF9-21A1-4F45-B945-DBD0831997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7987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E9467-218C-450C-A73E-691B822871C4}" type="datetimeFigureOut">
              <a:rPr lang="sl-SI" smtClean="0"/>
              <a:t>7. 05. 2020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1CF9-21A1-4F45-B945-DBD0831997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7113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E9467-218C-450C-A73E-691B822871C4}" type="datetimeFigureOut">
              <a:rPr lang="sl-SI" smtClean="0"/>
              <a:t>7. 05. 2020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1CF9-21A1-4F45-B945-DBD0831997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318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E9467-218C-450C-A73E-691B822871C4}" type="datetimeFigureOut">
              <a:rPr lang="sl-SI" smtClean="0"/>
              <a:t>7. 05. 2020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1CF9-21A1-4F45-B945-DBD0831997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452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E9467-218C-450C-A73E-691B822871C4}" type="datetimeFigureOut">
              <a:rPr lang="sl-SI" smtClean="0"/>
              <a:t>7. 05. 2020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1CF9-21A1-4F45-B945-DBD0831997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586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E9467-218C-450C-A73E-691B822871C4}" type="datetimeFigureOut">
              <a:rPr lang="sl-SI" smtClean="0"/>
              <a:t>7. 05. 2020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1CF9-21A1-4F45-B945-DBD0831997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3032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38E9467-218C-450C-A73E-691B822871C4}" type="datetimeFigureOut">
              <a:rPr lang="sl-SI" smtClean="0"/>
              <a:t>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1F1CF9-21A1-4F45-B945-DBD0831997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69469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73084" y="340821"/>
            <a:ext cx="10448896" cy="1546167"/>
          </a:xfrm>
        </p:spPr>
        <p:txBody>
          <a:bodyPr>
            <a:normAutofit/>
          </a:bodyPr>
          <a:lstStyle/>
          <a:p>
            <a:pPr algn="ctr"/>
            <a:r>
              <a:rPr lang="sl-SI" sz="4400" b="1" dirty="0" smtClean="0">
                <a:solidFill>
                  <a:srgbClr val="002060"/>
                </a:solidFill>
              </a:rPr>
              <a:t>PASSIVE VOICE</a:t>
            </a:r>
            <a:r>
              <a:rPr lang="sl-SI" sz="4400" dirty="0" smtClean="0">
                <a:solidFill>
                  <a:srgbClr val="002060"/>
                </a:solidFill>
              </a:rPr>
              <a:t/>
            </a:r>
            <a:br>
              <a:rPr lang="sl-SI" sz="4400" dirty="0" smtClean="0">
                <a:solidFill>
                  <a:srgbClr val="002060"/>
                </a:solidFill>
              </a:rPr>
            </a:br>
            <a:r>
              <a:rPr lang="sl-SI" sz="4000" dirty="0" smtClean="0">
                <a:solidFill>
                  <a:srgbClr val="002060"/>
                </a:solidFill>
              </a:rPr>
              <a:t>PRESENT SIMPLE AND PAST SIMPLE</a:t>
            </a:r>
            <a:endParaRPr lang="sl-SI" sz="4000" dirty="0">
              <a:solidFill>
                <a:srgbClr val="00206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16129" y="1886988"/>
            <a:ext cx="8915399" cy="1126283"/>
          </a:xfrm>
        </p:spPr>
        <p:txBody>
          <a:bodyPr>
            <a:normAutofit/>
          </a:bodyPr>
          <a:lstStyle/>
          <a:p>
            <a:pPr algn="ctr"/>
            <a:r>
              <a:rPr lang="sl-SI" sz="3000" b="1" dirty="0" smtClean="0">
                <a:solidFill>
                  <a:schemeClr val="tx1"/>
                </a:solidFill>
              </a:rPr>
              <a:t>TRPNIK V NAVADNEM SEDANJIKU IN NAVADNEM PRETEKLIKU</a:t>
            </a:r>
            <a:endParaRPr lang="sl-SI" sz="3000" b="1" dirty="0">
              <a:solidFill>
                <a:schemeClr val="tx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l="42630" t="14632" r="3551" b="17828"/>
          <a:stretch/>
        </p:blipFill>
        <p:spPr>
          <a:xfrm>
            <a:off x="3582785" y="3004804"/>
            <a:ext cx="5110046" cy="3356058"/>
          </a:xfrm>
          <a:prstGeom prst="rect">
            <a:avLst/>
          </a:prstGeom>
        </p:spPr>
      </p:pic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8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09"/>
    </mc:Choice>
    <mc:Fallback>
      <p:transition spd="slow" advTm="33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Passive Voice - Complete Guide (Definition, Examples and ...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7" y="946178"/>
            <a:ext cx="5806419" cy="464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661" y="123218"/>
            <a:ext cx="5179782" cy="287383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429" y="2649758"/>
            <a:ext cx="5004261" cy="3748309"/>
          </a:xfrm>
          <a:prstGeom prst="rect">
            <a:avLst/>
          </a:prstGeom>
        </p:spPr>
      </p:pic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27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75"/>
    </mc:Choice>
    <mc:Fallback>
      <p:transition spd="slow" advTm="67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24196" y="224444"/>
            <a:ext cx="11396749" cy="3158836"/>
          </a:xfrm>
        </p:spPr>
        <p:txBody>
          <a:bodyPr>
            <a:normAutofit/>
          </a:bodyPr>
          <a:lstStyle/>
          <a:p>
            <a:r>
              <a:rPr lang="sl-SI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Most </a:t>
            </a:r>
            <a:r>
              <a:rPr lang="sl-SI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  <a:r>
              <a:rPr lang="sl-SI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sl-SI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sl-SI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sl-SI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sl-SI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ACTIVE VOICE (tvornik).</a:t>
            </a:r>
            <a:r>
              <a:rPr lang="sl-SI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 VOICE</a:t>
            </a:r>
            <a:r>
              <a:rPr lang="sl-SI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(trpnik)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 is used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when we focus on the object of the sentence. </a:t>
            </a:r>
            <a:endParaRPr lang="sl-SI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 is a grammatical voice that </a:t>
            </a:r>
            <a:r>
              <a:rPr lang="en-US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moves an object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of a sentence in the active voice </a:t>
            </a:r>
            <a:r>
              <a:rPr lang="en-US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into the subject position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l-SI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Active and Passive Voice Exercise With Answers - Passive Voice Qui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702" y="3383280"/>
            <a:ext cx="6103332" cy="305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Active and the Passive voice English Grammar - IELTS Fev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t="4763" r="4489" b="11926"/>
          <a:stretch/>
        </p:blipFill>
        <p:spPr bwMode="auto">
          <a:xfrm>
            <a:off x="448887" y="3699163"/>
            <a:ext cx="4879572" cy="261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9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75"/>
    </mc:Choice>
    <mc:Fallback>
      <p:transition spd="slow" advTm="80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72" x="812800" y="5264150"/>
          <p14:tracePt t="5314" x="869950" y="5060950"/>
          <p14:tracePt t="5323" x="933450" y="4921250"/>
          <p14:tracePt t="5329" x="1016000" y="4641850"/>
          <p14:tracePt t="5343" x="1231900" y="4006850"/>
          <p14:tracePt t="5359" x="1600200" y="3168650"/>
          <p14:tracePt t="5377" x="1905000" y="2463800"/>
          <p14:tracePt t="5394" x="2019300" y="2133600"/>
          <p14:tracePt t="5409" x="2114550" y="1930400"/>
          <p14:tracePt t="5426" x="2165350" y="1847850"/>
          <p14:tracePt t="5443" x="2184400" y="1828800"/>
          <p14:tracePt t="5459" x="2197100" y="1816100"/>
          <p14:tracePt t="5476" x="2209800" y="1803400"/>
          <p14:tracePt t="5492" x="2222500" y="1790700"/>
          <p14:tracePt t="5509" x="2222500" y="1778000"/>
          <p14:tracePt t="5526" x="2260600" y="1739900"/>
          <p14:tracePt t="5543" x="2343150" y="1606550"/>
          <p14:tracePt t="5559" x="2451100" y="1441450"/>
          <p14:tracePt t="5576" x="2540000" y="1365250"/>
          <p14:tracePt t="5592" x="2616200" y="1320800"/>
          <p14:tracePt t="5610" x="2686050" y="1250950"/>
          <p14:tracePt t="5626" x="2717800" y="1231900"/>
          <p14:tracePt t="5642" x="2743200" y="1193800"/>
          <p14:tracePt t="5659" x="2749550" y="1187450"/>
          <p14:tracePt t="5676" x="2755900" y="1174750"/>
          <p14:tracePt t="5709" x="2762250" y="1168400"/>
          <p14:tracePt t="5726" x="2762250" y="1162050"/>
          <p14:tracePt t="5742" x="2762250" y="1149350"/>
          <p14:tracePt t="5759" x="2736850" y="1085850"/>
          <p14:tracePt t="5777" x="2660650" y="1003300"/>
          <p14:tracePt t="5792" x="2603500" y="946150"/>
          <p14:tracePt t="5809" x="2533650" y="876300"/>
          <p14:tracePt t="5827" x="2495550" y="831850"/>
          <p14:tracePt t="5842" x="2451100" y="800100"/>
          <p14:tracePt t="5859" x="2438400" y="787400"/>
          <p14:tracePt t="5875" x="2425700" y="787400"/>
          <p14:tracePt t="5892" x="2419350" y="787400"/>
          <p14:tracePt t="5925" x="2419350" y="774700"/>
          <p14:tracePt t="5942" x="2413000" y="774700"/>
          <p14:tracePt t="5988" x="2419350" y="781050"/>
          <p14:tracePt t="5994" x="2495550" y="812800"/>
          <p14:tracePt t="6009" x="2768600" y="838200"/>
          <p14:tracePt t="6027" x="2908300" y="863600"/>
          <p14:tracePt t="6044" x="3194050" y="844550"/>
          <p14:tracePt t="6059" x="3327400" y="825500"/>
          <p14:tracePt t="6076" x="3390900" y="819150"/>
          <p14:tracePt t="6092" x="3467100" y="812800"/>
          <p14:tracePt t="6109" x="3575050" y="812800"/>
          <p14:tracePt t="6125" x="3676650" y="838200"/>
          <p14:tracePt t="6142" x="3797300" y="876300"/>
          <p14:tracePt t="6158" x="3841750" y="895350"/>
          <p14:tracePt t="6660" x="3905250" y="889000"/>
          <p14:tracePt t="6667" x="4216400" y="838200"/>
          <p14:tracePt t="6675" x="4635500" y="774700"/>
          <p14:tracePt t="6693" x="5708650" y="596900"/>
          <p14:tracePt t="6708" x="6146800" y="552450"/>
          <p14:tracePt t="6725" x="7035800" y="444500"/>
          <p14:tracePt t="6742" x="7264400" y="412750"/>
          <p14:tracePt t="6759" x="7423150" y="393700"/>
          <p14:tracePt t="6777" x="7569200" y="387350"/>
          <p14:tracePt t="6792" x="7607300" y="387350"/>
          <p14:tracePt t="6827" x="7620000" y="393700"/>
          <p14:tracePt t="6842" x="7626350" y="393700"/>
          <p14:tracePt t="6867" x="7632700" y="393700"/>
          <p14:tracePt t="6875" x="7639050" y="393700"/>
          <p14:tracePt t="6891" x="7639050" y="400050"/>
          <p14:tracePt t="6911" x="7651750" y="400050"/>
          <p14:tracePt t="6926" x="7658100" y="400050"/>
          <p14:tracePt t="6969" x="7664450" y="400050"/>
          <p14:tracePt t="6988" x="7670800" y="406400"/>
          <p14:tracePt t="7012" x="7689850" y="412750"/>
          <p14:tracePt t="7019" x="7747000" y="444500"/>
          <p14:tracePt t="7026" x="7848600" y="488950"/>
          <p14:tracePt t="7041" x="8070850" y="571500"/>
          <p14:tracePt t="7060" x="8420100" y="641350"/>
          <p14:tracePt t="7075" x="8528050" y="647700"/>
          <p14:tracePt t="7092" x="8826500" y="666750"/>
          <p14:tracePt t="7110" x="9093200" y="698500"/>
          <p14:tracePt t="7126" x="9245600" y="717550"/>
          <p14:tracePt t="7141" x="9251950" y="723900"/>
          <p14:tracePt t="7158" x="9271000" y="730250"/>
          <p14:tracePt t="11587" x="9156700" y="755650"/>
          <p14:tracePt t="11592" x="8953500" y="793750"/>
          <p14:tracePt t="11605" x="8699500" y="844550"/>
          <p14:tracePt t="11621" x="8083550" y="914400"/>
          <p14:tracePt t="11637" x="7302500" y="1035050"/>
          <p14:tracePt t="11654" x="6546850" y="1174750"/>
          <p14:tracePt t="11670" x="5721350" y="1327150"/>
          <p14:tracePt t="11688" x="4622800" y="1517650"/>
          <p14:tracePt t="11704" x="4438650" y="1555750"/>
          <p14:tracePt t="11720" x="3917950" y="1657350"/>
          <p14:tracePt t="11737" x="3829050" y="1670050"/>
          <p14:tracePt t="11755" x="3733800" y="1689100"/>
          <p14:tracePt t="11770" x="3721100" y="1689100"/>
          <p14:tracePt t="11787" x="3695700" y="1689100"/>
          <p14:tracePt t="11803" x="3689350" y="1689100"/>
          <p14:tracePt t="12086" x="3562350" y="1701800"/>
          <p14:tracePt t="12095" x="3378200" y="1714500"/>
          <p14:tracePt t="12103" x="3225800" y="1708150"/>
          <p14:tracePt t="12121" x="3048000" y="1676400"/>
          <p14:tracePt t="12138" x="2870200" y="1606550"/>
          <p14:tracePt t="12153" x="2743200" y="1574800"/>
          <p14:tracePt t="12170" x="2679700" y="1549400"/>
          <p14:tracePt t="12189" x="2660650" y="1536700"/>
          <p14:tracePt t="12203" x="2654300" y="1530350"/>
          <p14:tracePt t="12220" x="2641600" y="1530350"/>
          <p14:tracePt t="12237" x="2635250" y="1530350"/>
          <p14:tracePt t="12263" x="2628900" y="1524000"/>
          <p14:tracePt t="12341" x="2660650" y="1524000"/>
          <p14:tracePt t="12348" x="2749550" y="1524000"/>
          <p14:tracePt t="12356" x="2819400" y="1524000"/>
          <p14:tracePt t="12370" x="2978150" y="1524000"/>
          <p14:tracePt t="12386" x="3136900" y="1524000"/>
          <p14:tracePt t="12404" x="3422650" y="1498600"/>
          <p14:tracePt t="12420" x="3460750" y="1498600"/>
          <p14:tracePt t="12436" x="3575050" y="1498600"/>
          <p14:tracePt t="12453" x="3632200" y="1498600"/>
          <p14:tracePt t="12471" x="3676650" y="1504950"/>
          <p14:tracePt t="12488" x="3721100" y="1511300"/>
          <p14:tracePt t="12503" x="3740150" y="1511300"/>
          <p14:tracePt t="12520" x="3765550" y="1511300"/>
          <p14:tracePt t="12536" x="3790950" y="1511300"/>
          <p14:tracePt t="13042" x="3879850" y="1511300"/>
          <p14:tracePt t="13049" x="4032250" y="1504950"/>
          <p14:tracePt t="13058" x="4146550" y="1504950"/>
          <p14:tracePt t="13069" x="4241800" y="1504950"/>
          <p14:tracePt t="13086" x="4419600" y="1492250"/>
          <p14:tracePt t="13102" x="4527550" y="1492250"/>
          <p14:tracePt t="13121" x="4603750" y="1492250"/>
          <p14:tracePt t="13137" x="4616450" y="1492250"/>
          <p14:tracePt t="13153" x="4622800" y="1492250"/>
          <p14:tracePt t="13169" x="4629150" y="1492250"/>
          <p14:tracePt t="13187" x="4635500" y="1492250"/>
          <p14:tracePt t="13220" x="4641850" y="1492250"/>
          <p14:tracePt t="13251" x="4654550" y="1492250"/>
          <p14:tracePt t="13318" x="4660900" y="1492250"/>
          <p14:tracePt t="13556" x="4673600" y="1492250"/>
          <p14:tracePt t="13565" x="4679950" y="1492250"/>
          <p14:tracePt t="13571" x="4724400" y="1492250"/>
          <p14:tracePt t="13585" x="4800600" y="1492250"/>
          <p14:tracePt t="13602" x="4927600" y="1485900"/>
          <p14:tracePt t="13621" x="5067300" y="1485900"/>
          <p14:tracePt t="13636" x="5403850" y="1485900"/>
          <p14:tracePt t="13652" x="5632450" y="1504950"/>
          <p14:tracePt t="13669" x="5930900" y="1536700"/>
          <p14:tracePt t="13685" x="6159500" y="1549400"/>
          <p14:tracePt t="13703" x="6267450" y="1555750"/>
          <p14:tracePt t="20799" x="6229350" y="1562100"/>
          <p14:tracePt t="20806" x="6191250" y="1568450"/>
          <p14:tracePt t="20813" x="6153150" y="1568450"/>
          <p14:tracePt t="20828" x="6089650" y="1581150"/>
          <p14:tracePt t="20845" x="6000750" y="1600200"/>
          <p14:tracePt t="20862" x="5765800" y="1638300"/>
          <p14:tracePt t="20878" x="5607050" y="1657350"/>
          <p14:tracePt t="20895" x="5422900" y="1689100"/>
          <p14:tracePt t="20911" x="5257800" y="1739900"/>
          <p14:tracePt t="20930" x="5118100" y="1803400"/>
          <p14:tracePt t="20945" x="5086350" y="1816100"/>
          <p14:tracePt t="20962" x="4959350" y="1847850"/>
          <p14:tracePt t="20979" x="4908550" y="1854200"/>
          <p14:tracePt t="20995" x="4889500" y="1854200"/>
          <p14:tracePt t="21012" x="4876800" y="1854200"/>
          <p14:tracePt t="21028" x="4864100" y="1854200"/>
          <p14:tracePt t="21045" x="4857750" y="1854200"/>
          <p14:tracePt t="21062" x="4851400" y="1854200"/>
          <p14:tracePt t="21098" x="4845050" y="1854200"/>
          <p14:tracePt t="21134" x="4838700" y="1854200"/>
          <p14:tracePt t="22853" x="4813300" y="1847850"/>
          <p14:tracePt t="22860" x="4743450" y="1816100"/>
          <p14:tracePt t="22867" x="4673600" y="1784350"/>
          <p14:tracePt t="22877" x="4616450" y="1746250"/>
          <p14:tracePt t="22894" x="4489450" y="1689100"/>
          <p14:tracePt t="22910" x="4451350" y="1676400"/>
          <p14:tracePt t="22927" x="4413250" y="1663700"/>
          <p14:tracePt t="22943" x="4318000" y="1625600"/>
          <p14:tracePt t="22961" x="4146550" y="1593850"/>
          <p14:tracePt t="22976" x="4051300" y="1568450"/>
          <p14:tracePt t="22992" x="3981450" y="1543050"/>
          <p14:tracePt t="23009" x="3911600" y="1530350"/>
          <p14:tracePt t="23026" x="3835400" y="1504950"/>
          <p14:tracePt t="23043" x="3765550" y="1479550"/>
          <p14:tracePt t="23059" x="3752850" y="1473200"/>
          <p14:tracePt t="23076" x="3733800" y="1460500"/>
          <p14:tracePt t="23095" x="3695700" y="1390650"/>
          <p14:tracePt t="23109" x="3670300" y="1327150"/>
          <p14:tracePt t="23126" x="3663950" y="1289050"/>
          <p14:tracePt t="23143" x="3663950" y="1276350"/>
          <p14:tracePt t="23159" x="3663950" y="1257300"/>
          <p14:tracePt t="23177" x="3663950" y="1231900"/>
          <p14:tracePt t="23193" x="3670300" y="1225550"/>
          <p14:tracePt t="23209" x="3676650" y="1219200"/>
          <p14:tracePt t="23226" x="3683000" y="1219200"/>
          <p14:tracePt t="23242" x="3689350" y="1212850"/>
          <p14:tracePt t="23259" x="3695700" y="1200150"/>
          <p14:tracePt t="23277" x="3708400" y="1193800"/>
          <p14:tracePt t="24480" x="3956050" y="1263650"/>
          <p14:tracePt t="24489" x="4133850" y="1320800"/>
          <p14:tracePt t="24500" x="4527550" y="1454150"/>
          <p14:tracePt t="24510" x="4718050" y="1492250"/>
          <p14:tracePt t="24524" x="4876800" y="1517650"/>
          <p14:tracePt t="24541" x="4933950" y="1517650"/>
          <p14:tracePt t="24558" x="4946650" y="1517650"/>
          <p14:tracePt t="24575" x="4953000" y="1517650"/>
          <p14:tracePt t="24608" x="4965700" y="1517650"/>
          <p14:tracePt t="24625" x="4972050" y="1517650"/>
          <p14:tracePt t="24688" x="4978400" y="1517650"/>
          <p14:tracePt t="24755" x="4984750" y="1517650"/>
          <p14:tracePt t="25307" x="4978400" y="1517650"/>
          <p14:tracePt t="25322" x="4972050" y="1517650"/>
          <p14:tracePt t="25329" x="4965700" y="1524000"/>
          <p14:tracePt t="25341" x="4959350" y="1524000"/>
          <p14:tracePt t="25359" x="4953000" y="1524000"/>
          <p14:tracePt t="25374" x="4946650" y="1524000"/>
          <p14:tracePt t="25390" x="4940300" y="1524000"/>
          <p14:tracePt t="25407" x="4927600" y="1568450"/>
          <p14:tracePt t="25424" x="4921250" y="1689100"/>
          <p14:tracePt t="25440" x="4946650" y="2006600"/>
          <p14:tracePt t="25457" x="4978400" y="2146300"/>
          <p14:tracePt t="25474" x="4991100" y="2235200"/>
          <p14:tracePt t="25491" x="4997450" y="2286000"/>
          <p14:tracePt t="25524" x="4997450" y="2298700"/>
          <p14:tracePt t="25560" x="4997450" y="2311400"/>
          <p14:tracePt t="25582" x="4997450" y="2317750"/>
          <p14:tracePt t="25653" x="4984750" y="2317750"/>
          <p14:tracePt t="25660" x="4946650" y="2317750"/>
          <p14:tracePt t="25674" x="4826000" y="2298700"/>
          <p14:tracePt t="25690" x="4667250" y="2286000"/>
          <p14:tracePt t="25708" x="4432300" y="2273300"/>
          <p14:tracePt t="25724" x="4235450" y="2260600"/>
          <p14:tracePt t="25740" x="4083050" y="2260600"/>
          <p14:tracePt t="25757" x="3803650" y="2254250"/>
          <p14:tracePt t="25776" x="3435350" y="2247900"/>
          <p14:tracePt t="25790" x="3225800" y="2254250"/>
          <p14:tracePt t="25808" x="3073400" y="2273300"/>
          <p14:tracePt t="25824" x="3022600" y="2298700"/>
          <p14:tracePt t="25829" x="3009900" y="2305050"/>
          <p14:tracePt t="25840" x="2990850" y="2311400"/>
          <p14:tracePt t="25857" x="2971800" y="2317750"/>
          <p14:tracePt t="25873" x="2959100" y="2324100"/>
          <p14:tracePt t="26404" x="2952750" y="2343150"/>
          <p14:tracePt t="26411" x="2946400" y="2368550"/>
          <p14:tracePt t="26423" x="2946400" y="2413000"/>
          <p14:tracePt t="26439" x="2990850" y="2590800"/>
          <p14:tracePt t="26456" x="3041650" y="2654300"/>
          <p14:tracePt t="26473" x="3105150" y="2705100"/>
          <p14:tracePt t="26489" x="3143250" y="2730500"/>
          <p14:tracePt t="26506" x="3175000" y="2736850"/>
          <p14:tracePt t="26523" x="3181350" y="2736850"/>
          <p14:tracePt t="26556" x="3187700" y="2736850"/>
          <p14:tracePt t="26575" x="3200400" y="2743200"/>
          <p14:tracePt t="26606" x="3213100" y="2743200"/>
          <p14:tracePt t="26622" x="3225800" y="2743200"/>
          <p14:tracePt t="26640" x="3378200" y="2743200"/>
          <p14:tracePt t="26656" x="3435350" y="2736850"/>
          <p14:tracePt t="26673" x="3448050" y="2736850"/>
          <p14:tracePt t="26689" x="3454400" y="2730500"/>
          <p14:tracePt t="26706" x="3460750" y="2730500"/>
          <p14:tracePt t="26723" x="3473450" y="2730500"/>
          <p14:tracePt t="26763" x="3479800" y="2730500"/>
          <p14:tracePt t="26793" x="3486150" y="2730500"/>
          <p14:tracePt t="27323" x="3492500" y="2730500"/>
          <p14:tracePt t="27609" x="3600450" y="2711450"/>
          <p14:tracePt t="27616" x="3733800" y="2673350"/>
          <p14:tracePt t="27623" x="3797300" y="2654300"/>
          <p14:tracePt t="27641" x="4108450" y="2590800"/>
          <p14:tracePt t="27657" x="4356100" y="2559050"/>
          <p14:tracePt t="27672" x="4438650" y="2552700"/>
          <p14:tracePt t="27689" x="4648200" y="2552700"/>
          <p14:tracePt t="27706" x="4749800" y="2559050"/>
          <p14:tracePt t="27723" x="4857750" y="2565400"/>
          <p14:tracePt t="27739" x="4921250" y="2565400"/>
          <p14:tracePt t="27755" x="5118100" y="2584450"/>
          <p14:tracePt t="27772" x="5232400" y="2590800"/>
          <p14:tracePt t="27792" x="5416550" y="2616200"/>
          <p14:tracePt t="27806" x="5505450" y="2628900"/>
          <p14:tracePt t="27822" x="5562600" y="2628900"/>
          <p14:tracePt t="27839" x="5594350" y="2628900"/>
          <p14:tracePt t="27855" x="5600700" y="2628900"/>
          <p14:tracePt t="27873" x="5607050" y="2628900"/>
          <p14:tracePt t="27889" x="5613400" y="2628900"/>
          <p14:tracePt t="27905" x="5626100" y="2628900"/>
          <p14:tracePt t="27922" x="5632450" y="2628900"/>
          <p14:tracePt t="27941" x="5638800" y="2628900"/>
          <p14:tracePt t="27955" x="5645150" y="2628900"/>
          <p14:tracePt t="27972" x="5657850" y="2628900"/>
          <p14:tracePt t="27989" x="5664200" y="2628900"/>
          <p14:tracePt t="28005" x="5676900" y="2628900"/>
          <p14:tracePt t="28467" x="5708650" y="2622550"/>
          <p14:tracePt t="28474" x="5759450" y="2609850"/>
          <p14:tracePt t="28488" x="5892800" y="2603500"/>
          <p14:tracePt t="28505" x="6038850" y="2590800"/>
          <p14:tracePt t="28522" x="6153150" y="2571750"/>
          <p14:tracePt t="28538" x="6165850" y="2565400"/>
          <p14:tracePt t="28554" x="6229350" y="2552700"/>
          <p14:tracePt t="28571" x="6273800" y="2540000"/>
          <p14:tracePt t="28588" x="6324600" y="2533650"/>
          <p14:tracePt t="28605" x="6362700" y="2527300"/>
          <p14:tracePt t="28621" x="6388100" y="2520950"/>
          <p14:tracePt t="28638" x="6400800" y="2520950"/>
          <p14:tracePt t="28654" x="6413500" y="2520950"/>
          <p14:tracePt t="28672" x="6419850" y="2520950"/>
          <p14:tracePt t="28687" x="6432550" y="2520950"/>
          <p14:tracePt t="28704" x="6438900" y="2520950"/>
          <p14:tracePt t="28721" x="6451600" y="2520950"/>
          <p14:tracePt t="28754" x="6457950" y="2520950"/>
          <p14:tracePt t="28771" x="6464300" y="2520950"/>
          <p14:tracePt t="28810" x="6477000" y="2520950"/>
          <p14:tracePt t="28840" x="6483350" y="2520950"/>
          <p14:tracePt t="28921" x="6489700" y="2520950"/>
          <p14:tracePt t="28987" x="6496050" y="2520950"/>
          <p14:tracePt t="29003" x="6508750" y="2514600"/>
          <p14:tracePt t="29011" x="6591300" y="2508250"/>
          <p14:tracePt t="29021" x="6711950" y="2495550"/>
          <p14:tracePt t="29038" x="7112000" y="2457450"/>
          <p14:tracePt t="29054" x="7664450" y="2419350"/>
          <p14:tracePt t="29071" x="8020050" y="2425700"/>
          <p14:tracePt t="29087" x="8426450" y="2457450"/>
          <p14:tracePt t="29105" x="8915400" y="2501900"/>
          <p14:tracePt t="29121" x="9042400" y="2501900"/>
          <p14:tracePt t="29138" x="9144000" y="2501900"/>
          <p14:tracePt t="29154" x="9232900" y="2501900"/>
          <p14:tracePt t="29173" x="9290050" y="2501900"/>
          <p14:tracePt t="29187" x="9302750" y="2501900"/>
          <p14:tracePt t="29204" x="9340850" y="2501900"/>
          <p14:tracePt t="29220" x="9385300" y="2508250"/>
          <p14:tracePt t="29237" x="9429750" y="2514600"/>
          <p14:tracePt t="29253" x="9467850" y="2520950"/>
          <p14:tracePt t="29270" x="9518650" y="2520950"/>
          <p14:tracePt t="29287" x="9544050" y="2520950"/>
          <p14:tracePt t="29304" x="9550400" y="2514600"/>
          <p14:tracePt t="29320" x="9556750" y="2514600"/>
          <p14:tracePt t="29337" x="9563100" y="2514600"/>
          <p14:tracePt t="29353" x="9569450" y="2514600"/>
          <p14:tracePt t="29391" x="9575800" y="2514600"/>
          <p14:tracePt t="30959" x="9525000" y="2508250"/>
          <p14:tracePt t="30970" x="9334500" y="2489200"/>
          <p14:tracePt t="30979" x="9213850" y="2489200"/>
          <p14:tracePt t="31002" x="8851900" y="2514600"/>
          <p14:tracePt t="31019" x="8489950" y="2546350"/>
          <p14:tracePt t="31036" x="8001000" y="2609850"/>
          <p14:tracePt t="31054" x="7620000" y="2660650"/>
          <p14:tracePt t="31069" x="7512050" y="2679700"/>
          <p14:tracePt t="31086" x="7327900" y="2692400"/>
          <p14:tracePt t="31102" x="7289800" y="2692400"/>
          <p14:tracePt t="31120" x="7270750" y="2698750"/>
          <p14:tracePt t="31136" x="7264400" y="2698750"/>
          <p14:tracePt t="31153" x="7251700" y="2698750"/>
          <p14:tracePt t="31205" x="7245350" y="2698750"/>
          <p14:tracePt t="31243" x="7239000" y="2698750"/>
          <p14:tracePt t="32080" x="7239000" y="2705100"/>
          <p14:tracePt t="32102" x="7245350" y="2705100"/>
          <p14:tracePt t="32118" x="7264400" y="2711450"/>
          <p14:tracePt t="32126" x="7270750" y="2711450"/>
          <p14:tracePt t="32137" x="7289800" y="2717800"/>
          <p14:tracePt t="32151" x="7296150" y="2717800"/>
          <p14:tracePt t="32168" x="7308850" y="2717800"/>
          <p14:tracePt t="32201" x="7315200" y="2724150"/>
          <p14:tracePt t="32218" x="7321550" y="2724150"/>
          <p14:tracePt t="32235" x="7321550" y="2730500"/>
          <p14:tracePt t="32265" x="7321550" y="2755900"/>
          <p14:tracePt t="32273" x="7302500" y="2800350"/>
          <p14:tracePt t="32284" x="7258050" y="2876550"/>
          <p14:tracePt t="32301" x="7245350" y="2914650"/>
          <p14:tracePt t="32317" x="7239000" y="2946400"/>
          <p14:tracePt t="32334" x="7226300" y="2952750"/>
          <p14:tracePt t="32339" x="7226300" y="2959100"/>
          <p14:tracePt t="32355" x="7226300" y="2965450"/>
          <p14:tracePt t="32367" x="7219950" y="2965450"/>
          <p14:tracePt t="32384" x="7219950" y="2971800"/>
          <p14:tracePt t="32406" x="7219950" y="2978150"/>
          <p14:tracePt t="32429" x="7232650" y="2978150"/>
          <p14:tracePt t="32436" x="7251700" y="2984500"/>
          <p14:tracePt t="32451" x="7353300" y="3016250"/>
          <p14:tracePt t="32467" x="7454900" y="3035300"/>
          <p14:tracePt t="32484" x="7493000" y="3035300"/>
          <p14:tracePt t="32501" x="7524750" y="3035300"/>
          <p14:tracePt t="32517" x="7531100" y="3035300"/>
          <p14:tracePt t="32534" x="7537450" y="3035300"/>
          <p14:tracePt t="32550" x="7543800" y="3035300"/>
          <p14:tracePt t="32568" x="7550150" y="3035300"/>
          <p14:tracePt t="32600" x="7562850" y="3035300"/>
          <p14:tracePt t="32675" x="7556500" y="3041650"/>
          <p14:tracePt t="32684" x="7531100" y="3048000"/>
          <p14:tracePt t="32692" x="7467600" y="3054350"/>
          <p14:tracePt t="32702" x="7429500" y="3060700"/>
          <p14:tracePt t="32718" x="7302500" y="3067050"/>
          <p14:tracePt t="32734" x="7258050" y="3067050"/>
          <p14:tracePt t="32751" x="7239000" y="3067050"/>
          <p14:tracePt t="32767" x="7232650" y="3067050"/>
          <p14:tracePt t="32785" x="7219950" y="3067050"/>
          <p14:tracePt t="32817" x="7213600" y="3067050"/>
          <p14:tracePt t="32841" x="7296150" y="3048000"/>
          <p14:tracePt t="32851" x="7473950" y="3016250"/>
          <p14:tracePt t="32867" x="7785100" y="2965450"/>
          <p14:tracePt t="32884" x="8451850" y="2940050"/>
          <p14:tracePt t="32901" x="8896350" y="2990850"/>
          <p14:tracePt t="32917" x="9118600" y="3016250"/>
          <p14:tracePt t="32936" x="9372600" y="3041650"/>
          <p14:tracePt t="32951" x="9404350" y="3048000"/>
          <p14:tracePt t="32967" x="9423400" y="3054350"/>
          <p14:tracePt t="33001" x="9429750" y="3054350"/>
          <p14:tracePt t="33017" x="9436100" y="3054350"/>
          <p14:tracePt t="33064" x="9410700" y="3054350"/>
          <p14:tracePt t="33072" x="9328150" y="3054350"/>
          <p14:tracePt t="33084" x="9188450" y="3054350"/>
          <p14:tracePt t="33100" x="8921750" y="3054350"/>
          <p14:tracePt t="33116" x="8616950" y="3054350"/>
          <p14:tracePt t="33133" x="8337550" y="3035300"/>
          <p14:tracePt t="33151" x="8115300" y="3035300"/>
          <p14:tracePt t="33166" x="8064500" y="3035300"/>
          <p14:tracePt t="33183" x="8045450" y="3035300"/>
          <p14:tracePt t="33200" x="8039100" y="3035300"/>
          <p14:tracePt t="33218" x="8032750" y="3035300"/>
          <p14:tracePt t="33267" x="8032750" y="3028950"/>
          <p14:tracePt t="33282" x="8102600" y="3022600"/>
          <p14:tracePt t="33288" x="8235950" y="3016250"/>
          <p14:tracePt t="33300" x="8369300" y="3003550"/>
          <p14:tracePt t="33317" x="8756650" y="2997200"/>
          <p14:tracePt t="33333" x="9017000" y="2984500"/>
          <p14:tracePt t="33338" x="9074150" y="2965450"/>
          <p14:tracePt t="33350" x="9124950" y="2959100"/>
          <p14:tracePt t="33367" x="9213850" y="2946400"/>
          <p14:tracePt t="33383" x="9232900" y="2946400"/>
          <p14:tracePt t="33401" x="9239250" y="2946400"/>
          <p14:tracePt t="33417" x="9245600" y="2946400"/>
          <p14:tracePt t="33483" x="9239250" y="2946400"/>
          <p14:tracePt t="33490" x="9213850" y="2952750"/>
          <p14:tracePt t="33500" x="9201150" y="2965450"/>
          <p14:tracePt t="33517" x="9086850" y="2984500"/>
          <p14:tracePt t="33533" x="8915400" y="2997200"/>
          <p14:tracePt t="33550" x="8763000" y="3022600"/>
          <p14:tracePt t="33567" x="8636000" y="3041650"/>
          <p14:tracePt t="33584" x="8420100" y="3054350"/>
          <p14:tracePt t="33600" x="8350250" y="3067050"/>
          <p14:tracePt t="33617" x="8331200" y="3067050"/>
          <p14:tracePt t="33633" x="8318500" y="3067050"/>
          <p14:tracePt t="33651" x="8312150" y="3067050"/>
          <p14:tracePt t="33666" x="8299450" y="3067050"/>
          <p14:tracePt t="33707" x="8293100" y="3067050"/>
          <p14:tracePt t="33737" x="8286750" y="3067050"/>
          <p14:tracePt t="34288" x="8191500" y="3073400"/>
          <p14:tracePt t="34296" x="8045450" y="3098800"/>
          <p14:tracePt t="34302" x="7823200" y="3124200"/>
          <p14:tracePt t="34315" x="7639050" y="3143250"/>
          <p14:tracePt t="34332" x="7004050" y="3276600"/>
          <p14:tracePt t="34349" x="6546850" y="3416300"/>
          <p14:tracePt t="34365" x="5899150" y="3702050"/>
          <p14:tracePt t="34382" x="5245100" y="4178300"/>
          <p14:tracePt t="34399" x="4933950" y="4489450"/>
          <p14:tracePt t="34416" x="4616450" y="4838700"/>
          <p14:tracePt t="34433" x="4362450" y="5156200"/>
          <p14:tracePt t="34450" x="4229100" y="5403850"/>
          <p14:tracePt t="34466" x="4210050" y="5429250"/>
          <p14:tracePt t="34482" x="4203700" y="5435600"/>
          <p14:tracePt t="34499" x="4197350" y="5435600"/>
          <p14:tracePt t="34516" x="4191000" y="5448300"/>
          <p14:tracePt t="34532" x="4114800" y="5422900"/>
          <p14:tracePt t="34549" x="3962400" y="5283200"/>
          <p14:tracePt t="34566" x="3803650" y="5099050"/>
          <p14:tracePt t="34585" x="3409950" y="4819650"/>
          <p14:tracePt t="34600" x="3175000" y="4527550"/>
          <p14:tracePt t="34616" x="3003550" y="4362450"/>
          <p14:tracePt t="34632" x="2774950" y="4203700"/>
          <p14:tracePt t="34649" x="2628900" y="4025900"/>
          <p14:tracePt t="34667" x="2432050" y="3879850"/>
          <p14:tracePt t="34683" x="2279650" y="3848100"/>
          <p14:tracePt t="34699" x="2197100" y="3848100"/>
          <p14:tracePt t="34717" x="2127250" y="3854450"/>
          <p14:tracePt t="34734" x="1892300" y="4013200"/>
          <p14:tracePt t="34751" x="1714500" y="4191000"/>
          <p14:tracePt t="34766" x="1612900" y="4305300"/>
          <p14:tracePt t="34782" x="1536700" y="4451350"/>
          <p14:tracePt t="34799" x="1473200" y="4584700"/>
          <p14:tracePt t="34816" x="1441450" y="4705350"/>
          <p14:tracePt t="34832" x="1441450" y="4768850"/>
          <p14:tracePt t="34849" x="1479550" y="4902200"/>
          <p14:tracePt t="34866" x="1562100" y="5067300"/>
          <p14:tracePt t="34883" x="1905000" y="5264150"/>
          <p14:tracePt t="34899" x="2057400" y="5334000"/>
          <p14:tracePt t="34916" x="2349500" y="5416550"/>
          <p14:tracePt t="34932" x="2628900" y="5448300"/>
          <p14:tracePt t="34951" x="3035300" y="5441950"/>
          <p14:tracePt t="34966" x="3244850" y="5384800"/>
          <p14:tracePt t="34982" x="3486150" y="5289550"/>
          <p14:tracePt t="35000" x="3752850" y="5156200"/>
          <p14:tracePt t="35016" x="3962400" y="4902200"/>
          <p14:tracePt t="35033" x="4083050" y="4679950"/>
          <p14:tracePt t="35049" x="4127500" y="4464050"/>
          <p14:tracePt t="35066" x="4076700" y="4279900"/>
          <p14:tracePt t="35082" x="3981450" y="4064000"/>
          <p14:tracePt t="35100" x="3714750" y="3663950"/>
          <p14:tracePt t="35115" x="3505200" y="3543300"/>
          <p14:tracePt t="35132" x="3244850" y="3467100"/>
          <p14:tracePt t="35148" x="2895600" y="3479800"/>
          <p14:tracePt t="35167" x="2451100" y="3644900"/>
          <p14:tracePt t="35183" x="2139950" y="3873500"/>
          <p14:tracePt t="35199" x="1962150" y="4102100"/>
          <p14:tracePt t="35216" x="1828800" y="4241800"/>
          <p14:tracePt t="35234" x="1670050" y="4533900"/>
          <p14:tracePt t="35249" x="1625600" y="4692650"/>
          <p14:tracePt t="35265" x="1644650" y="4838700"/>
          <p14:tracePt t="35283" x="1733550" y="5041900"/>
          <p14:tracePt t="35298" x="1835150" y="5156200"/>
          <p14:tracePt t="35316" x="2159000" y="5397500"/>
          <p14:tracePt t="35332" x="2317750" y="5467350"/>
          <p14:tracePt t="35336" x="2406650" y="5518150"/>
          <p14:tracePt t="35349" x="2540000" y="5588000"/>
          <p14:tracePt t="35365" x="2692400" y="5632450"/>
          <p14:tracePt t="35383" x="2825750" y="5645150"/>
          <p14:tracePt t="35398" x="2895600" y="5645150"/>
          <p14:tracePt t="35415" x="2940050" y="5645150"/>
          <p14:tracePt t="35432" x="2946400" y="5645150"/>
          <p14:tracePt t="35448" x="2952750" y="5645150"/>
          <p14:tracePt t="35466" x="2959100" y="5645150"/>
          <p14:tracePt t="35481" x="2959100" y="5638800"/>
          <p14:tracePt t="35499" x="2959100" y="5632450"/>
          <p14:tracePt t="35515" x="2876550" y="5556250"/>
          <p14:tracePt t="35533" x="2590800" y="5403850"/>
          <p14:tracePt t="35549" x="2476500" y="5372100"/>
          <p14:tracePt t="35565" x="2286000" y="5353050"/>
          <p14:tracePt t="35582" x="2146300" y="5353050"/>
          <p14:tracePt t="35598" x="2082800" y="5353050"/>
          <p14:tracePt t="35616" x="2025650" y="5353050"/>
          <p14:tracePt t="35631" x="1905000" y="5340350"/>
          <p14:tracePt t="35648" x="1835150" y="5302250"/>
          <p14:tracePt t="35665" x="1771650" y="5238750"/>
          <p14:tracePt t="35681" x="1708150" y="5130800"/>
          <p14:tracePt t="36067" x="1600200" y="5162550"/>
          <p14:tracePt t="36075" x="1524000" y="5187950"/>
          <p14:tracePt t="36083" x="1466850" y="5213350"/>
          <p14:tracePt t="36097" x="1212850" y="5327650"/>
          <p14:tracePt t="36114" x="1073150" y="5410200"/>
          <p14:tracePt t="36130" x="939800" y="5568950"/>
          <p14:tracePt t="36147" x="901700" y="5632450"/>
          <p14:tracePt t="36164" x="889000" y="5664200"/>
          <p14:tracePt t="36181" x="876300" y="5683250"/>
          <p14:tracePt t="36199" x="876300" y="5715000"/>
          <p14:tracePt t="36215" x="876300" y="5721350"/>
          <p14:tracePt t="36230" x="876300" y="5734050"/>
          <p14:tracePt t="36247" x="876300" y="5753100"/>
          <p14:tracePt t="36265" x="876300" y="5759450"/>
          <p14:tracePt t="36281" x="876300" y="5765800"/>
          <p14:tracePt t="36298" x="882650" y="5765800"/>
          <p14:tracePt t="36335" x="882650" y="5759450"/>
          <p14:tracePt t="36347" x="882650" y="5721350"/>
          <p14:tracePt t="36364" x="857250" y="5632450"/>
          <p14:tracePt t="36381" x="819150" y="5461000"/>
          <p14:tracePt t="36399" x="774700" y="5302250"/>
          <p14:tracePt t="36415" x="768350" y="5264150"/>
          <p14:tracePt t="36431" x="742950" y="5219700"/>
          <p14:tracePt t="36448" x="736600" y="5194300"/>
          <p14:tracePt t="36464" x="730250" y="5175250"/>
          <p14:tracePt t="36482" x="730250" y="5162550"/>
          <p14:tracePt t="36514" x="730250" y="5156200"/>
          <p14:tracePt t="36565" x="730250" y="5149850"/>
          <p14:tracePt t="36605" x="730250" y="5143500"/>
          <p14:tracePt t="36617" x="736600" y="5143500"/>
          <p14:tracePt t="36655" x="742950" y="5143500"/>
          <p14:tracePt t="36669" x="742950" y="5137150"/>
          <p14:tracePt t="36678" x="755650" y="5124450"/>
          <p14:tracePt t="36687" x="787400" y="5073650"/>
          <p14:tracePt t="36697" x="806450" y="5035550"/>
          <p14:tracePt t="36714" x="863600" y="4953000"/>
          <p14:tracePt t="36731" x="895350" y="4933950"/>
          <p14:tracePt t="36747" x="971550" y="4870450"/>
          <p14:tracePt t="36766" x="1066800" y="4838700"/>
          <p14:tracePt t="36780" x="1111250" y="4832350"/>
          <p14:tracePt t="36797" x="1123950" y="4819650"/>
          <p14:tracePt t="36814" x="1130300" y="4819650"/>
          <p14:tracePt t="36831" x="1136650" y="4813300"/>
          <p14:tracePt t="36847" x="1143000" y="4813300"/>
          <p14:tracePt t="36864" x="1155700" y="4806950"/>
          <p14:tracePt t="36911" x="1155700" y="4800600"/>
          <p14:tracePt t="36926" x="1155700" y="4794250"/>
          <p14:tracePt t="36940" x="1162050" y="4794250"/>
          <p14:tracePt t="36955" x="1162050" y="4787900"/>
          <p14:tracePt t="36984" x="1168400" y="4787900"/>
          <p14:tracePt t="37001" x="1168400" y="4781550"/>
          <p14:tracePt t="37009" x="1193800" y="4756150"/>
          <p14:tracePt t="37018" x="1301750" y="4692650"/>
          <p14:tracePt t="37030" x="1377950" y="4660900"/>
          <p14:tracePt t="37049" x="1568450" y="4584700"/>
          <p14:tracePt t="37063" x="1612900" y="4578350"/>
          <p14:tracePt t="37081" x="1631950" y="4565650"/>
          <p14:tracePt t="37097" x="1638300" y="4559300"/>
          <p14:tracePt t="37130" x="1644650" y="4559300"/>
          <p14:tracePt t="37147" x="1644650" y="4546600"/>
          <p14:tracePt t="37163" x="1644650" y="4533900"/>
          <p14:tracePt t="37180" x="1606550" y="4514850"/>
          <p14:tracePt t="37198" x="1574800" y="4514850"/>
          <p14:tracePt t="37214" x="1568450" y="4514850"/>
          <p14:tracePt t="37230" x="1562100" y="4514850"/>
          <p14:tracePt t="37248" x="1555750" y="4514850"/>
          <p14:tracePt t="37298" x="1555750" y="4521200"/>
          <p14:tracePt t="37314" x="1562100" y="4527550"/>
          <p14:tracePt t="37321" x="1568450" y="4527550"/>
          <p14:tracePt t="37344" x="1574800" y="4527550"/>
          <p14:tracePt t="37352" x="1574800" y="4533900"/>
          <p14:tracePt t="37363" x="1581150" y="4533900"/>
          <p14:tracePt t="37381" x="1581150" y="4540250"/>
          <p14:tracePt t="37397" x="1587500" y="4540250"/>
          <p14:tracePt t="37413" x="1600200" y="4540250"/>
          <p14:tracePt t="37449" x="1606550" y="4540250"/>
          <p14:tracePt t="37463" x="1612900" y="4540250"/>
          <p14:tracePt t="37470" x="1663700" y="4540250"/>
          <p14:tracePt t="37481" x="1879600" y="4527550"/>
          <p14:tracePt t="37497" x="2082800" y="4502150"/>
          <p14:tracePt t="37513" x="2495550" y="4495800"/>
          <p14:tracePt t="37530" x="2774950" y="4495800"/>
          <p14:tracePt t="37548" x="3079750" y="4552950"/>
          <p14:tracePt t="37563" x="3175000" y="4572000"/>
          <p14:tracePt t="37580" x="3346450" y="4635500"/>
          <p14:tracePt t="37596" x="3371850" y="4641850"/>
          <p14:tracePt t="37613" x="3378200" y="4641850"/>
          <p14:tracePt t="37630" x="3384550" y="4648200"/>
          <p14:tracePt t="37663" x="3384550" y="4654550"/>
          <p14:tracePt t="37680" x="3390900" y="4654550"/>
          <p14:tracePt t="37701" x="3397250" y="4654550"/>
          <p14:tracePt t="37969" x="3359150" y="4648200"/>
          <p14:tracePt t="37978" x="3314700" y="4641850"/>
          <p14:tracePt t="37985" x="3251200" y="4635500"/>
          <p14:tracePt t="37997" x="3098800" y="4629150"/>
          <p14:tracePt t="38013" x="3003550" y="4629150"/>
          <p14:tracePt t="38029" x="2959100" y="4629150"/>
          <p14:tracePt t="38049" x="2940050" y="4635500"/>
          <p14:tracePt t="38064" x="2927350" y="4641850"/>
          <p14:tracePt t="38079" x="2914650" y="4641850"/>
          <p14:tracePt t="38096" x="2908300" y="4641850"/>
          <p14:tracePt t="38113" x="2901950" y="4648200"/>
          <p14:tracePt t="38130" x="2895600" y="4648200"/>
          <p14:tracePt t="38147" x="2895600" y="4654550"/>
          <p14:tracePt t="38187" x="2889250" y="4654550"/>
          <p14:tracePt t="38225" x="2882900" y="4654550"/>
          <p14:tracePt t="38269" x="2851150" y="4660900"/>
          <p14:tracePt t="38280" x="2679700" y="4699000"/>
          <p14:tracePt t="38288" x="2584450" y="4705350"/>
          <p14:tracePt t="38295" x="2508250" y="4711700"/>
          <p14:tracePt t="38313" x="2362200" y="4711700"/>
          <p14:tracePt t="38329" x="2152650" y="4711700"/>
          <p14:tracePt t="38336" x="2089150" y="4711700"/>
          <p14:tracePt t="38347" x="2032000" y="4724400"/>
          <p14:tracePt t="38363" x="1974850" y="4724400"/>
          <p14:tracePt t="38379" x="1955800" y="4724400"/>
          <p14:tracePt t="38396" x="1949450" y="4730750"/>
          <p14:tracePt t="38430" x="1930400" y="4730750"/>
          <p14:tracePt t="38500" x="1924050" y="4730750"/>
          <p14:tracePt t="39127" x="1924050" y="4737100"/>
          <p14:tracePt t="39225" x="1930400" y="4737100"/>
          <p14:tracePt t="39239" x="1968500" y="4743450"/>
          <p14:tracePt t="39247" x="2095500" y="4794250"/>
          <p14:tracePt t="39262" x="2381250" y="4876800"/>
          <p14:tracePt t="39278" x="2946400" y="4984750"/>
          <p14:tracePt t="39296" x="3771900" y="5162550"/>
          <p14:tracePt t="39313" x="4070350" y="5226050"/>
          <p14:tracePt t="39328" x="4324350" y="5295900"/>
          <p14:tracePt t="39333" x="4394200" y="5314950"/>
          <p14:tracePt t="39345" x="4457700" y="5321300"/>
          <p14:tracePt t="39362" x="4527550" y="5327650"/>
          <p14:tracePt t="39378" x="4591050" y="5334000"/>
          <p14:tracePt t="39395" x="4648200" y="5334000"/>
          <p14:tracePt t="39411" x="4699000" y="5334000"/>
          <p14:tracePt t="39429" x="4743450" y="5327650"/>
          <p14:tracePt t="39445" x="4813300" y="5295900"/>
          <p14:tracePt t="39461" x="4883150" y="5276850"/>
          <p14:tracePt t="39478" x="5003800" y="5257800"/>
          <p14:tracePt t="39495" x="5168900" y="5257800"/>
          <p14:tracePt t="39512" x="5346700" y="5283200"/>
          <p14:tracePt t="39528" x="5416550" y="5289550"/>
          <p14:tracePt t="39545" x="5454650" y="5295900"/>
          <p14:tracePt t="39579" x="5461000" y="5295900"/>
          <p14:tracePt t="39594" x="5441950" y="5270500"/>
          <p14:tracePt t="39611" x="5238750" y="5149850"/>
          <p14:tracePt t="39628" x="5124450" y="5111750"/>
          <p14:tracePt t="39644" x="5092700" y="5111750"/>
          <p14:tracePt t="39661" x="5067300" y="5105400"/>
          <p14:tracePt t="39678" x="5003800" y="5099050"/>
          <p14:tracePt t="39694" x="4953000" y="5092700"/>
          <p14:tracePt t="39711" x="4895850" y="5086350"/>
          <p14:tracePt t="39728" x="4864100" y="5086350"/>
          <p14:tracePt t="39744" x="4838700" y="5080000"/>
          <p14:tracePt t="39761" x="4832350" y="5073650"/>
          <p14:tracePt t="39779" x="4826000" y="5073650"/>
          <p14:tracePt t="39814" x="4826000" y="5067300"/>
          <p14:tracePt t="39838" x="4870450" y="5060950"/>
          <p14:tracePt t="39844" x="4902200" y="5060950"/>
          <p14:tracePt t="39861" x="4959350" y="5048250"/>
          <p14:tracePt t="39878" x="5029200" y="5041900"/>
          <p14:tracePt t="39894" x="5035550" y="5035550"/>
          <p14:tracePt t="39911" x="5048250" y="5035550"/>
          <p14:tracePt t="39945" x="5054600" y="5035550"/>
          <p14:tracePt t="39961" x="5003800" y="5003800"/>
          <p14:tracePt t="39978" x="4870450" y="4965700"/>
          <p14:tracePt t="39994" x="4762500" y="4946650"/>
          <p14:tracePt t="40013" x="4699000" y="4940300"/>
          <p14:tracePt t="40045" x="4679950" y="4940300"/>
          <p14:tracePt t="40077" x="4673600" y="4940300"/>
          <p14:tracePt t="40112" x="4686300" y="4940300"/>
          <p14:tracePt t="40121" x="4718050" y="4940300"/>
          <p14:tracePt t="40128" x="4737100" y="4940300"/>
          <p14:tracePt t="40144" x="4775200" y="4940300"/>
          <p14:tracePt t="40161" x="4787900" y="4940300"/>
          <p14:tracePt t="40177" x="4800600" y="4933950"/>
          <p14:tracePt t="40194" x="4806950" y="4933950"/>
          <p14:tracePt t="40228" x="4813300" y="4933950"/>
          <p14:tracePt t="40295" x="4787900" y="4933950"/>
          <p14:tracePt t="40303" x="4756150" y="4933950"/>
          <p14:tracePt t="40311" x="4730750" y="4933950"/>
          <p14:tracePt t="40327" x="4718050" y="4933950"/>
          <p14:tracePt t="40344" x="4705350" y="4940300"/>
          <p14:tracePt t="40361" x="4686300" y="4940300"/>
          <p14:tracePt t="40378" x="4686300" y="4946650"/>
          <p14:tracePt t="40394" x="4679950" y="4946650"/>
          <p14:tracePt t="40410" x="4673600" y="4946650"/>
          <p14:tracePt t="41159" x="4679950" y="4946650"/>
          <p14:tracePt t="41195" x="4686300" y="4946650"/>
          <p14:tracePt t="41209" x="4699000" y="4933950"/>
          <p14:tracePt t="41219" x="4705350" y="4921250"/>
          <p14:tracePt t="41226" x="4718050" y="4895850"/>
          <p14:tracePt t="41244" x="4718050" y="4864100"/>
          <p14:tracePt t="41260" x="4718050" y="4819650"/>
          <p14:tracePt t="41277" x="4692650" y="4781550"/>
          <p14:tracePt t="41293" x="4667250" y="4743450"/>
          <p14:tracePt t="41311" x="4629150" y="4699000"/>
          <p14:tracePt t="41343" x="4603750" y="4673600"/>
          <p14:tracePt t="41360" x="4597400" y="4667250"/>
          <p14:tracePt t="41376" x="4591050" y="4660900"/>
          <p14:tracePt t="41393" x="4578350" y="4660900"/>
          <p14:tracePt t="41409" x="4572000" y="4654550"/>
          <p14:tracePt t="41426" x="4572000" y="4648200"/>
          <p14:tracePt t="41442" x="4565650" y="4648200"/>
          <p14:tracePt t="41460" x="4559300" y="4641850"/>
          <p14:tracePt t="41500" x="4559300" y="4635500"/>
          <p14:tracePt t="41545" x="4559300" y="4629150"/>
          <p14:tracePt t="42412" x="4559300" y="4622800"/>
          <p14:tracePt t="42867" x="4540250" y="4610100"/>
          <p14:tracePt t="42876" x="4476750" y="4565650"/>
          <p14:tracePt t="42882" x="4470400" y="4552950"/>
          <p14:tracePt t="42891" x="4445000" y="4533900"/>
          <p14:tracePt t="42909" x="4406900" y="4508500"/>
          <p14:tracePt t="42925" x="4394200" y="4495800"/>
          <p14:tracePt t="42941" x="4381500" y="4483100"/>
          <p14:tracePt t="42958" x="4368800" y="4470400"/>
          <p14:tracePt t="42976" x="4362450" y="4457700"/>
          <p14:tracePt t="43008" x="4349750" y="4457700"/>
          <p14:tracePt t="43025" x="4343400" y="4451350"/>
          <p14:tracePt t="43089" x="4337050" y="4451350"/>
          <p14:tracePt t="43308" x="4318000" y="4451350"/>
          <p14:tracePt t="43316" x="4267200" y="4451350"/>
          <p14:tracePt t="43324" x="4222750" y="4451350"/>
          <p14:tracePt t="43342" x="4070350" y="4451350"/>
          <p14:tracePt t="43358" x="4019550" y="4451350"/>
          <p14:tracePt t="43374" x="3987800" y="4451350"/>
          <p14:tracePt t="43390" x="3975100" y="4451350"/>
          <p14:tracePt t="43408" x="3962400" y="4451350"/>
          <p14:tracePt t="43440" x="3956050" y="4451350"/>
          <p14:tracePt t="43457" x="3949700" y="4451350"/>
          <p14:tracePt t="43486" x="3943350" y="4451350"/>
          <p14:tracePt t="43704" x="3886200" y="4451350"/>
          <p14:tracePt t="43711" x="3797300" y="4445000"/>
          <p14:tracePt t="43724" x="3670300" y="4432300"/>
          <p14:tracePt t="43740" x="3562350" y="4419600"/>
          <p14:tracePt t="43757" x="3422650" y="4419600"/>
          <p14:tracePt t="43775" x="3238500" y="4425950"/>
          <p14:tracePt t="43791" x="3200400" y="4432300"/>
          <p14:tracePt t="43808" x="3175000" y="4438650"/>
          <p14:tracePt t="44136" x="3079750" y="4464050"/>
          <p14:tracePt t="44141" x="2971800" y="4470400"/>
          <p14:tracePt t="44149" x="2901950" y="4476750"/>
          <p14:tracePt t="44157" x="2844800" y="4489450"/>
          <p14:tracePt t="44173" x="2755900" y="4495800"/>
          <p14:tracePt t="44190" x="2673350" y="4502150"/>
          <p14:tracePt t="44207" x="2584450" y="4514850"/>
          <p14:tracePt t="44223" x="2565400" y="4514850"/>
          <p14:tracePt t="44240" x="2559050" y="4514850"/>
          <p14:tracePt t="44256" x="2552700" y="4514850"/>
          <p14:tracePt t="44273" x="2546350" y="4514850"/>
          <p14:tracePt t="44315" x="2540000" y="4514850"/>
          <p14:tracePt t="44547" x="2540000" y="4521200"/>
          <p14:tracePt t="44555" x="2552700" y="4521200"/>
          <p14:tracePt t="44563" x="2590800" y="4527550"/>
          <p14:tracePt t="44573" x="2616200" y="4527550"/>
          <p14:tracePt t="44590" x="2813050" y="4540250"/>
          <p14:tracePt t="44606" x="3003550" y="4552950"/>
          <p14:tracePt t="44623" x="3130550" y="4552950"/>
          <p14:tracePt t="44640" x="3346450" y="4552950"/>
          <p14:tracePt t="44657" x="3505200" y="4552950"/>
          <p14:tracePt t="44673" x="3619500" y="4559300"/>
          <p14:tracePt t="44689" x="3708400" y="4565650"/>
          <p14:tracePt t="44707" x="3829050" y="4572000"/>
          <p14:tracePt t="44723" x="3854450" y="4572000"/>
          <p14:tracePt t="44739" x="3867150" y="4572000"/>
          <p14:tracePt t="44756" x="3879850" y="4572000"/>
          <p14:tracePt t="44773" x="3886200" y="4572000"/>
          <p14:tracePt t="44808" x="3892550" y="4572000"/>
          <p14:tracePt t="44823" x="3898900" y="4572000"/>
          <p14:tracePt t="44890" x="3905250" y="4572000"/>
          <p14:tracePt t="45114" x="3905250" y="4603750"/>
          <p14:tracePt t="45123" x="3911600" y="4648200"/>
          <p14:tracePt t="45131" x="3911600" y="4660900"/>
          <p14:tracePt t="45140" x="3924300" y="4730750"/>
          <p14:tracePt t="45156" x="3924300" y="4743450"/>
          <p14:tracePt t="45173" x="3949700" y="4794250"/>
          <p14:tracePt t="45189" x="3975100" y="4832350"/>
          <p14:tracePt t="45206" x="3987800" y="4851400"/>
          <p14:tracePt t="45222" x="4000500" y="4857750"/>
          <p14:tracePt t="45238" x="4025900" y="4883150"/>
          <p14:tracePt t="45255" x="4032250" y="4883150"/>
          <p14:tracePt t="45272" x="4038600" y="4889500"/>
          <p14:tracePt t="45289" x="4051300" y="4895850"/>
          <p14:tracePt t="45305" x="4057650" y="4895850"/>
          <p14:tracePt t="45322" x="4070350" y="4902200"/>
          <p14:tracePt t="45339" x="4076700" y="4908550"/>
          <p14:tracePt t="45355" x="4083050" y="4914900"/>
          <p14:tracePt t="45372" x="4089400" y="4914900"/>
          <p14:tracePt t="45389" x="4121150" y="4927600"/>
          <p14:tracePt t="45406" x="4191000" y="4959350"/>
          <p14:tracePt t="45422" x="4248150" y="5003800"/>
          <p14:tracePt t="45439" x="4305300" y="5041900"/>
          <p14:tracePt t="45455" x="4324350" y="5060950"/>
          <p14:tracePt t="45472" x="4330700" y="5067300"/>
          <p14:tracePt t="45506" x="4337050" y="5073650"/>
          <p14:tracePt t="46644" x="4298950" y="5111750"/>
          <p14:tracePt t="46653" x="4260850" y="5143500"/>
          <p14:tracePt t="46659" x="4241800" y="5162550"/>
          <p14:tracePt t="46672" x="4178300" y="5213350"/>
          <p14:tracePt t="46688" x="4133850" y="5245100"/>
          <p14:tracePt t="46704" x="4095750" y="5283200"/>
          <p14:tracePt t="46721" x="4038600" y="5359400"/>
          <p14:tracePt t="46738" x="3994150" y="5422900"/>
          <p14:tracePt t="46755" x="3981450" y="5461000"/>
          <p14:tracePt t="46771" x="3981450" y="5492750"/>
          <p14:tracePt t="46788" x="3981450" y="5537200"/>
          <p14:tracePt t="46805" x="4013200" y="5581650"/>
          <p14:tracePt t="46820" x="4108450" y="5638800"/>
          <p14:tracePt t="46837" x="4184650" y="5657850"/>
          <p14:tracePt t="46854" x="4248150" y="5657850"/>
          <p14:tracePt t="46871" x="4286250" y="5651500"/>
          <p14:tracePt t="46887" x="4305300" y="5645150"/>
          <p14:tracePt t="46905" x="4311650" y="5638800"/>
          <p14:tracePt t="46921" x="4318000" y="5638800"/>
          <p14:tracePt t="46937" x="4318000" y="5632450"/>
          <p14:tracePt t="46955" x="4318000" y="5588000"/>
          <p14:tracePt t="46970" x="4216400" y="5499100"/>
          <p14:tracePt t="46987" x="4070350" y="5403850"/>
          <p14:tracePt t="47004" x="3930650" y="5334000"/>
          <p14:tracePt t="47021" x="3695700" y="5327650"/>
          <p14:tracePt t="47037" x="3422650" y="5416550"/>
          <p14:tracePt t="47054" x="3244850" y="5499100"/>
          <p14:tracePt t="47070" x="3149600" y="5543550"/>
          <p14:tracePt t="47087" x="3105150" y="5581650"/>
          <p14:tracePt t="47104" x="3054350" y="5651500"/>
          <p14:tracePt t="47120" x="3041650" y="5670550"/>
          <p14:tracePt t="47138" x="3041650" y="5689600"/>
          <p14:tracePt t="47154" x="3041650" y="5695950"/>
          <p14:tracePt t="47172" x="3232150" y="5759450"/>
          <p14:tracePt t="47187" x="3333750" y="5765800"/>
          <p14:tracePt t="47204" x="3492500" y="5740400"/>
          <p14:tracePt t="47220" x="3632200" y="5708650"/>
          <p14:tracePt t="47237" x="3727450" y="5683250"/>
          <p14:tracePt t="47254" x="3778250" y="5651500"/>
          <p14:tracePt t="47270" x="3803650" y="5638800"/>
          <p14:tracePt t="47287" x="3829050" y="5613400"/>
          <p14:tracePt t="47304" x="3841750" y="5607050"/>
          <p14:tracePt t="47321" x="3848100" y="5600700"/>
          <p14:tracePt t="47337" x="3854450" y="5588000"/>
          <p14:tracePt t="47360" x="3860800" y="5588000"/>
          <p14:tracePt t="47375" x="3867150" y="5581650"/>
          <p14:tracePt t="47397" x="3867150" y="5575300"/>
          <p14:tracePt t="47411" x="3873500" y="5575300"/>
          <p14:tracePt t="47435" x="3873500" y="5568950"/>
          <p14:tracePt t="47449" x="3879850" y="5568950"/>
          <p14:tracePt t="47486" x="3886200" y="5568950"/>
          <p14:tracePt t="47539" x="3930650" y="5568950"/>
          <p14:tracePt t="47547" x="4019550" y="5575300"/>
          <p14:tracePt t="47554" x="4102100" y="5594350"/>
          <p14:tracePt t="47570" x="4267200" y="5664200"/>
          <p14:tracePt t="47586" x="4514850" y="5765800"/>
          <p14:tracePt t="47605" x="4692650" y="5822950"/>
          <p14:tracePt t="47620" x="4718050" y="5835650"/>
          <p14:tracePt t="47637" x="4724400" y="5835650"/>
          <p14:tracePt t="47654" x="4730750" y="5835650"/>
          <p14:tracePt t="47670" x="4730750" y="5842000"/>
          <p14:tracePt t="47686" x="4737100" y="5842000"/>
          <p14:tracePt t="47705" x="4743450" y="5848350"/>
          <p14:tracePt t="47810" x="4737100" y="5848350"/>
          <p14:tracePt t="47818" x="4737100" y="5842000"/>
          <p14:tracePt t="47825" x="4699000" y="5822950"/>
          <p14:tracePt t="47837" x="4616450" y="5797550"/>
          <p14:tracePt t="47854" x="4521200" y="5746750"/>
          <p14:tracePt t="47870" x="4451350" y="5708650"/>
          <p14:tracePt t="47888" x="4375150" y="5651500"/>
          <p14:tracePt t="47903" x="4349750" y="5632450"/>
          <p14:tracePt t="47920" x="4324350" y="5613400"/>
          <p14:tracePt t="47937" x="4318000" y="5607050"/>
          <p14:tracePt t="47969" x="4311650" y="5600700"/>
          <p14:tracePt t="47986" x="4305300" y="5594350"/>
          <p14:tracePt t="48093" x="4311650" y="5588000"/>
          <p14:tracePt t="48102" x="4343400" y="5581650"/>
          <p14:tracePt t="48110" x="4394200" y="5556250"/>
          <p14:tracePt t="48120" x="4470400" y="5543550"/>
          <p14:tracePt t="48136" x="4648200" y="5492750"/>
          <p14:tracePt t="48152" x="4686300" y="5467350"/>
          <p14:tracePt t="48169" x="4718050" y="5454650"/>
          <p14:tracePt t="48186" x="4737100" y="5448300"/>
          <p14:tracePt t="48203" x="4743450" y="5441950"/>
          <p14:tracePt t="48219" x="4749800" y="5435600"/>
          <p14:tracePt t="48236" x="4756150" y="5435600"/>
          <p14:tracePt t="48254" x="4756150" y="5422900"/>
          <p14:tracePt t="48287" x="4762500" y="5422900"/>
          <p14:tracePt t="49042" x="4679950" y="5429250"/>
          <p14:tracePt t="49050" x="4572000" y="5448300"/>
          <p14:tracePt t="49058" x="4508500" y="5454650"/>
          <p14:tracePt t="49069" x="4337050" y="5486400"/>
          <p14:tracePt t="49086" x="4178300" y="5518150"/>
          <p14:tracePt t="49102" x="4083050" y="5537200"/>
          <p14:tracePt t="49121" x="4044950" y="5549900"/>
          <p14:tracePt t="49137" x="4032250" y="5556250"/>
          <p14:tracePt t="49152" x="4025900" y="5562600"/>
          <p14:tracePt t="49185" x="4019550" y="5562600"/>
          <p14:tracePt t="49203" x="4019550" y="5568950"/>
          <p14:tracePt t="49219" x="4013200" y="5568950"/>
          <p14:tracePt t="49272" x="4019550" y="5568950"/>
          <p14:tracePt t="49282" x="4025900" y="5568950"/>
          <p14:tracePt t="49289" x="4076700" y="5549900"/>
          <p14:tracePt t="49302" x="4165600" y="5524500"/>
          <p14:tracePt t="49319" x="4248150" y="5499100"/>
          <p14:tracePt t="49337" x="4305300" y="5473700"/>
          <p14:tracePt t="49352" x="4324350" y="5467350"/>
          <p14:tracePt t="49369" x="4330700" y="5461000"/>
          <p14:tracePt t="49386" x="4343400" y="5454650"/>
          <p14:tracePt t="49403" x="4349750" y="5454650"/>
          <p14:tracePt t="49419" x="4356100" y="5454650"/>
          <p14:tracePt t="49436" x="4356100" y="5448300"/>
          <p14:tracePt t="49886" x="4356100" y="5461000"/>
          <p14:tracePt t="49893" x="4356100" y="5473700"/>
          <p14:tracePt t="49902" x="4362450" y="5505450"/>
          <p14:tracePt t="49919" x="4362450" y="5556250"/>
          <p14:tracePt t="49935" x="4375150" y="5588000"/>
          <p14:tracePt t="49951" x="4381500" y="5594350"/>
          <p14:tracePt t="49969" x="4394200" y="5619750"/>
          <p14:tracePt t="49986" x="4457700" y="5651500"/>
          <p14:tracePt t="50002" x="4483100" y="5657850"/>
          <p14:tracePt t="50018" x="4533900" y="5676900"/>
          <p14:tracePt t="50035" x="4546600" y="5683250"/>
          <p14:tracePt t="50051" x="4559300" y="5683250"/>
          <p14:tracePt t="50069" x="4565650" y="5683250"/>
          <p14:tracePt t="50085" x="4572000" y="5683250"/>
          <p14:tracePt t="50101" x="4578350" y="5683250"/>
          <p14:tracePt t="50118" x="4584700" y="5683250"/>
          <p14:tracePt t="50176" x="4578350" y="5689600"/>
          <p14:tracePt t="50186" x="4533900" y="5702300"/>
          <p14:tracePt t="50193" x="4489450" y="5727700"/>
          <p14:tracePt t="50202" x="4464050" y="5746750"/>
          <p14:tracePt t="50218" x="4387850" y="5822950"/>
          <p14:tracePt t="50235" x="4343400" y="5880100"/>
          <p14:tracePt t="50251" x="4330700" y="5905500"/>
          <p14:tracePt t="50268" x="4324350" y="5930900"/>
          <p14:tracePt t="50285" x="4324350" y="5949950"/>
          <p14:tracePt t="50301" x="4324350" y="5956300"/>
          <p14:tracePt t="50335" x="4324350" y="5962650"/>
          <p14:tracePt t="50352" x="4324350" y="5969000"/>
          <p14:tracePt t="50372" x="4324350" y="5975350"/>
          <p14:tracePt t="50401" x="4324350" y="5981700"/>
          <p14:tracePt t="50437" x="4324350" y="5988050"/>
          <p14:tracePt t="50475" x="4324350" y="5994400"/>
          <p14:tracePt t="50498" x="4324350" y="6000750"/>
          <p14:tracePt t="50505" x="4324350" y="6007100"/>
          <p14:tracePt t="50517" x="4305300" y="6076950"/>
          <p14:tracePt t="50534" x="4298950" y="6108700"/>
          <p14:tracePt t="50551" x="4292600" y="6127750"/>
          <p14:tracePt t="50584" x="4286250" y="6140450"/>
          <p14:tracePt t="50601" x="4279900" y="6140450"/>
          <p14:tracePt t="50617" x="4279900" y="6146800"/>
          <p14:tracePt t="50781" x="4279900" y="6140450"/>
          <p14:tracePt t="50819" x="4279900" y="6134100"/>
          <p14:tracePt t="50954" x="4279900" y="6127750"/>
          <p14:tracePt t="51035" x="4279900" y="6121400"/>
          <p14:tracePt t="51057" x="4279900" y="6115050"/>
          <p14:tracePt t="51065" x="4286250" y="6115050"/>
          <p14:tracePt t="51076" x="4298950" y="6102350"/>
          <p14:tracePt t="51084" x="4311650" y="6083300"/>
          <p14:tracePt t="51100" x="4419600" y="6026150"/>
          <p14:tracePt t="51116" x="4552950" y="5994400"/>
          <p14:tracePt t="51133" x="4648200" y="5988050"/>
          <p14:tracePt t="51150" x="4749800" y="5994400"/>
          <p14:tracePt t="51167" x="4838700" y="6019800"/>
          <p14:tracePt t="51183" x="4883150" y="6026150"/>
          <p14:tracePt t="51200" x="4921250" y="6038850"/>
          <p14:tracePt t="51218" x="4933950" y="6038850"/>
          <p14:tracePt t="51233" x="4940300" y="6038850"/>
          <p14:tracePt t="51266" x="4953000" y="6038850"/>
          <p14:tracePt t="51283" x="4959350" y="6038850"/>
          <p14:tracePt t="51326" x="4965700" y="6038850"/>
          <p14:tracePt t="51365" x="4972050" y="6038850"/>
          <p14:tracePt t="51761" x="4946650" y="6045200"/>
          <p14:tracePt t="51768" x="4921250" y="6051550"/>
          <p14:tracePt t="51783" x="4870450" y="6064250"/>
          <p14:tracePt t="51801" x="4756150" y="6102350"/>
          <p14:tracePt t="51816" x="4635500" y="6127750"/>
          <p14:tracePt t="51832" x="4495800" y="6140450"/>
          <p14:tracePt t="51849" x="4425950" y="6140450"/>
          <p14:tracePt t="51866" x="4375150" y="6146800"/>
          <p14:tracePt t="51882" x="4337050" y="6146800"/>
          <p14:tracePt t="51899" x="4330700" y="6146800"/>
          <p14:tracePt t="51916" x="4324350" y="6146800"/>
          <p14:tracePt t="51932" x="4318000" y="6146800"/>
          <p14:tracePt t="51949" x="4311650" y="6146800"/>
          <p14:tracePt t="51968" x="4305300" y="6146800"/>
          <p14:tracePt t="51989" x="4298950" y="6146800"/>
          <p14:tracePt t="52027" x="4292600" y="6146800"/>
          <p14:tracePt t="52110" x="4286250" y="6146800"/>
          <p14:tracePt t="52343" x="4318000" y="6146800"/>
          <p14:tracePt t="52350" x="4368800" y="6146800"/>
          <p14:tracePt t="52366" x="4457700" y="6146800"/>
          <p14:tracePt t="52383" x="4521200" y="6146800"/>
          <p14:tracePt t="52399" x="4559300" y="6146800"/>
          <p14:tracePt t="52416" x="4565650" y="6146800"/>
          <p14:tracePt t="52435" x="4572000" y="6146800"/>
          <p14:tracePt t="52450" x="4578350" y="6146800"/>
          <p14:tracePt t="52469" x="4584700" y="6146800"/>
          <p14:tracePt t="52490" x="4597400" y="6146800"/>
          <p14:tracePt t="52542" x="4603750" y="6146800"/>
          <p14:tracePt t="52595" x="4610100" y="6146800"/>
          <p14:tracePt t="52722" x="4610100" y="6153150"/>
          <p14:tracePt t="52746" x="4616450" y="6153150"/>
          <p14:tracePt t="52752" x="4622800" y="6153150"/>
          <p14:tracePt t="52766" x="4629150" y="6153150"/>
          <p14:tracePt t="52782" x="4648200" y="6153150"/>
          <p14:tracePt t="52799" x="4654550" y="6153150"/>
          <p14:tracePt t="52816" x="4667250" y="6153150"/>
          <p14:tracePt t="52832" x="4673600" y="6153150"/>
          <p14:tracePt t="52849" x="4679950" y="6153150"/>
          <p14:tracePt t="52865" x="4686300" y="6153150"/>
          <p14:tracePt t="52887" x="4692650" y="6153150"/>
          <p14:tracePt t="52924" x="4699000" y="6153150"/>
          <p14:tracePt t="52932" x="4699000" y="6146800"/>
          <p14:tracePt t="54052" x="4864100" y="6057900"/>
          <p14:tracePt t="54059" x="5067300" y="5969000"/>
          <p14:tracePt t="54067" x="5314950" y="5854700"/>
          <p14:tracePt t="54081" x="5981700" y="5556250"/>
          <p14:tracePt t="54097" x="6813550" y="5334000"/>
          <p14:tracePt t="54114" x="8007350" y="5181600"/>
          <p14:tracePt t="54130" x="8794750" y="5105400"/>
          <p14:tracePt t="54147" x="9613900" y="4984750"/>
          <p14:tracePt t="54164" x="10248900" y="4838700"/>
          <p14:tracePt t="54181" x="10452100" y="4737100"/>
          <p14:tracePt t="54197" x="10629900" y="4578350"/>
          <p14:tracePt t="54215" x="10674350" y="4432300"/>
          <p14:tracePt t="54230" x="10623550" y="4184650"/>
          <p14:tracePt t="54247" x="10528300" y="4006850"/>
          <p14:tracePt t="54264" x="10363200" y="3822700"/>
          <p14:tracePt t="54280" x="10147300" y="3721100"/>
          <p14:tracePt t="54297" x="9988550" y="3714750"/>
          <p14:tracePt t="54314" x="9715500" y="3829050"/>
          <p14:tracePt t="54332" x="9321800" y="4127500"/>
          <p14:tracePt t="54347" x="9004300" y="4552950"/>
          <p14:tracePt t="54363" x="8839200" y="4775200"/>
          <p14:tracePt t="54380" x="8724900" y="5105400"/>
          <p14:tracePt t="54398" x="8705850" y="5232400"/>
          <p14:tracePt t="54413" x="8712200" y="5314950"/>
          <p14:tracePt t="54430" x="8921750" y="5505450"/>
          <p14:tracePt t="54447" x="9182100" y="5600700"/>
          <p14:tracePt t="54464" x="9715500" y="5670550"/>
          <p14:tracePt t="54480" x="10090150" y="5664200"/>
          <p14:tracePt t="54497" x="10344150" y="5632450"/>
          <p14:tracePt t="54514" x="10433050" y="5575300"/>
          <p14:tracePt t="54530" x="10483850" y="5530850"/>
          <p14:tracePt t="54547" x="10534650" y="5486400"/>
          <p14:tracePt t="54563" x="10547350" y="5467350"/>
          <p14:tracePt t="54597" x="10553700" y="5454650"/>
          <p14:tracePt t="54632" x="10553700" y="5448300"/>
          <p14:tracePt t="54648" x="10553700" y="5441950"/>
          <p14:tracePt t="54687" x="10553700" y="5435600"/>
          <p14:tracePt t="54739" x="10541000" y="5435600"/>
          <p14:tracePt t="54762" x="10534650" y="5435600"/>
          <p14:tracePt t="54778" x="10528300" y="5435600"/>
          <p14:tracePt t="54790" x="10521950" y="5435600"/>
          <p14:tracePt t="54831" x="10502900" y="5435600"/>
          <p14:tracePt t="54847" x="10407650" y="5429250"/>
          <p14:tracePt t="54863" x="10236200" y="5410200"/>
          <p14:tracePt t="54880" x="10033000" y="5403850"/>
          <p14:tracePt t="54897" x="9817100" y="5397500"/>
          <p14:tracePt t="54914" x="9410700" y="5346700"/>
          <p14:tracePt t="54930" x="9105900" y="5270500"/>
          <p14:tracePt t="54948" x="8826500" y="5232400"/>
          <p14:tracePt t="54965" x="8547100" y="5162550"/>
          <p14:tracePt t="54982" x="8210550" y="5118100"/>
          <p14:tracePt t="54996" x="8115300" y="5118100"/>
          <p14:tracePt t="55014" x="7823200" y="5099050"/>
          <p14:tracePt t="55030" x="7759700" y="5099050"/>
          <p14:tracePt t="55047" x="7727950" y="5099050"/>
          <p14:tracePt t="55064" x="7708900" y="5092700"/>
          <p14:tracePt t="55080" x="7702550" y="5092700"/>
          <p14:tracePt t="55097" x="7696200" y="5092700"/>
          <p14:tracePt t="55113" x="7689850" y="5092700"/>
          <p14:tracePt t="55411" x="7531100" y="5137150"/>
          <p14:tracePt t="55418" x="7372350" y="5207000"/>
          <p14:tracePt t="55429" x="6858000" y="5429250"/>
          <p14:tracePt t="55446" x="6426200" y="5638800"/>
          <p14:tracePt t="55463" x="6000750" y="5810250"/>
          <p14:tracePt t="55482" x="5791200" y="5918200"/>
          <p14:tracePt t="55496" x="5556250" y="6076950"/>
          <p14:tracePt t="55513" x="5397500" y="6178550"/>
          <p14:tracePt t="55530" x="5321300" y="6229350"/>
          <p14:tracePt t="55546" x="5219700" y="6286500"/>
          <p14:tracePt t="55563" x="5118100" y="6337300"/>
          <p14:tracePt t="55579" x="4940300" y="6375400"/>
          <p14:tracePt t="55596" x="4775200" y="6407150"/>
          <p14:tracePt t="55613" x="4546600" y="6419850"/>
          <p14:tracePt t="55630" x="4273550" y="6381750"/>
          <p14:tracePt t="55646" x="4057650" y="6362700"/>
          <p14:tracePt t="55662" x="3949700" y="6343650"/>
          <p14:tracePt t="55679" x="3841750" y="6324600"/>
          <p14:tracePt t="55696" x="3765550" y="6292850"/>
          <p14:tracePt t="55713" x="3733800" y="6286500"/>
          <p14:tracePt t="55729" x="3714750" y="6280150"/>
          <p14:tracePt t="55747" x="3708400" y="6273800"/>
          <p14:tracePt t="55779" x="3702050" y="6267450"/>
          <p14:tracePt t="55799" x="3695700" y="6267450"/>
          <p14:tracePt t="55813" x="3695700" y="6261100"/>
          <p14:tracePt t="55829" x="3689350" y="6261100"/>
          <p14:tracePt t="55964" x="3689350" y="6254750"/>
          <p14:tracePt t="56001" x="3689350" y="6248400"/>
          <p14:tracePt t="56092" x="3689350" y="6242050"/>
          <p14:tracePt t="56157" x="3689350" y="6235700"/>
          <p14:tracePt t="56188" x="3689350" y="6229350"/>
          <p14:tracePt t="56223" x="3689350" y="6223000"/>
          <p14:tracePt t="56233" x="3695700" y="6223000"/>
          <p14:tracePt t="56246" x="3746500" y="6165850"/>
          <p14:tracePt t="56263" x="3771900" y="6134100"/>
          <p14:tracePt t="56280" x="3841750" y="6051550"/>
          <p14:tracePt t="56295" x="3848100" y="6038850"/>
          <p14:tracePt t="56312" x="3854450" y="6019800"/>
          <p14:tracePt t="56328" x="3867150" y="6013450"/>
          <p14:tracePt t="56345" x="3867150" y="6000750"/>
          <p14:tracePt t="56349" x="3867150" y="5994400"/>
          <p14:tracePt t="56379" x="3867150" y="5988050"/>
          <p14:tracePt t="56419" x="3860800" y="5988050"/>
          <p14:tracePt t="56432" x="3854450" y="5988050"/>
          <p14:tracePt t="56471" x="3848100" y="5988050"/>
          <p14:tracePt t="56509" x="3848100" y="5994400"/>
          <p14:tracePt t="56546" x="3848100" y="6007100"/>
          <p14:tracePt t="56553" x="3854450" y="6007100"/>
          <p14:tracePt t="60719" x="3873500" y="5969000"/>
          <p14:tracePt t="60725" x="3879850" y="5949950"/>
          <p14:tracePt t="60734" x="3892550" y="5930900"/>
          <p14:tracePt t="60741" x="3892550" y="5918200"/>
          <p14:tracePt t="60758" x="3898900" y="5905500"/>
          <p14:tracePt t="60774" x="3917950" y="5892800"/>
          <p14:tracePt t="60790" x="3917950" y="5880100"/>
          <p14:tracePt t="60826" x="3924300" y="5873750"/>
          <p14:tracePt t="60841" x="3924300" y="5867400"/>
          <p14:tracePt t="60860" x="3930650" y="5861050"/>
          <p14:tracePt t="60897" x="3937000" y="5861050"/>
          <p14:tracePt t="61008" x="3937000" y="5854700"/>
          <p14:tracePt t="61054" x="3937000" y="5842000"/>
          <p14:tracePt t="61062" x="3943350" y="5842000"/>
          <p14:tracePt t="61075" x="3987800" y="5822950"/>
          <p14:tracePt t="61091" x="4083050" y="5759450"/>
          <p14:tracePt t="61110" x="4235450" y="5664200"/>
          <p14:tracePt t="61125" x="4298950" y="5626100"/>
          <p14:tracePt t="61141" x="4318000" y="5607050"/>
          <p14:tracePt t="61158" x="4343400" y="5594350"/>
          <p14:tracePt t="61174" x="4349750" y="5588000"/>
          <p14:tracePt t="61191" x="4362450" y="5581650"/>
          <p14:tracePt t="63384" x="4375150" y="5467350"/>
          <p14:tracePt t="63390" x="4381500" y="5403850"/>
          <p14:tracePt t="63406" x="4394200" y="5314950"/>
          <p14:tracePt t="63422" x="4406900" y="5232400"/>
          <p14:tracePt t="63440" x="4419600" y="5162550"/>
          <p14:tracePt t="63455" x="4432300" y="5149850"/>
          <p14:tracePt t="63472" x="4457700" y="5080000"/>
          <p14:tracePt t="63489" x="4483100" y="5029200"/>
          <p14:tracePt t="63505" x="4514850" y="4978400"/>
          <p14:tracePt t="63522" x="4540250" y="4953000"/>
          <p14:tracePt t="63539" x="4597400" y="4895850"/>
          <p14:tracePt t="63556" x="4673600" y="4826000"/>
          <p14:tracePt t="63572" x="4819650" y="4737100"/>
          <p14:tracePt t="63589" x="5086350" y="4578350"/>
          <p14:tracePt t="63605" x="5422900" y="4445000"/>
          <p14:tracePt t="63622" x="5803900" y="4362450"/>
          <p14:tracePt t="63639" x="6527800" y="4305300"/>
          <p14:tracePt t="63657" x="7594600" y="4375150"/>
          <p14:tracePt t="63671" x="8369300" y="4591050"/>
          <p14:tracePt t="63688" x="8972550" y="4775200"/>
          <p14:tracePt t="63705" x="9347200" y="4832350"/>
          <p14:tracePt t="63723" x="9569450" y="4826000"/>
          <p14:tracePt t="63738" x="9588500" y="4813300"/>
          <p14:tracePt t="63755" x="9671050" y="4629150"/>
          <p14:tracePt t="63772" x="9677400" y="4521200"/>
          <p14:tracePt t="63788" x="9652000" y="4349750"/>
          <p14:tracePt t="63804" x="9575800" y="4108450"/>
          <p14:tracePt t="63821" x="9493250" y="3975100"/>
          <p14:tracePt t="63838" x="9366250" y="3835400"/>
          <p14:tracePt t="63854" x="9175750" y="3689350"/>
          <p14:tracePt t="63859" x="8959850" y="3625850"/>
          <p14:tracePt t="63872" x="8642350" y="3619500"/>
          <p14:tracePt t="63888" x="8070850" y="3797300"/>
          <p14:tracePt t="63904" x="7346950" y="4222750"/>
          <p14:tracePt t="63921" x="6883400" y="4622800"/>
          <p14:tracePt t="63938" x="6394450" y="5143500"/>
          <p14:tracePt t="63955" x="6051550" y="5746750"/>
          <p14:tracePt t="63971" x="6032500" y="5880100"/>
          <p14:tracePt t="63988" x="6032500" y="6026150"/>
          <p14:tracePt t="64004" x="6096000" y="6146800"/>
          <p14:tracePt t="64022" x="6921500" y="6381750"/>
          <p14:tracePt t="64038" x="7804150" y="6413500"/>
          <p14:tracePt t="64054" x="8712200" y="6388100"/>
          <p14:tracePt t="64071" x="9448800" y="6254750"/>
          <p14:tracePt t="64088" x="10185400" y="5867400"/>
          <p14:tracePt t="64105" x="10382250" y="5651500"/>
          <p14:tracePt t="64121" x="10547350" y="5410200"/>
          <p14:tracePt t="64138" x="10604500" y="5308600"/>
          <p14:tracePt t="64155" x="10642600" y="5257800"/>
          <p14:tracePt t="64171" x="10648950" y="5219700"/>
          <p14:tracePt t="64188" x="10642600" y="5187950"/>
          <p14:tracePt t="64206" x="10617200" y="5149850"/>
          <p14:tracePt t="64221" x="10598150" y="5111750"/>
          <p14:tracePt t="64238" x="10591800" y="5099050"/>
          <p14:tracePt t="64255" x="10591800" y="5092700"/>
          <p14:tracePt t="64271" x="10585450" y="5092700"/>
          <p14:tracePt t="64288" x="10585450" y="5086350"/>
          <p14:tracePt t="64305" x="10579100" y="5080000"/>
          <p14:tracePt t="64339" x="10725150" y="5105400"/>
          <p14:tracePt t="64355" x="10775950" y="5130800"/>
          <p14:tracePt t="64373" x="10826750" y="5137150"/>
          <p14:tracePt t="64389" x="10852150" y="5149850"/>
          <p14:tracePt t="64884" x="10845800" y="5099050"/>
          <p14:tracePt t="64890" x="10845800" y="5048250"/>
          <p14:tracePt t="64905" x="10845800" y="4927600"/>
          <p14:tracePt t="64920" x="10928350" y="4724400"/>
          <p14:tracePt t="64937" x="11087100" y="4470400"/>
          <p14:tracePt t="64954" x="11195050" y="4311650"/>
          <p14:tracePt t="64970" x="11296650" y="4146550"/>
          <p14:tracePt t="64987" x="11379200" y="4051300"/>
          <p14:tracePt t="65003" x="11398250" y="4038600"/>
          <p14:tracePt t="65020" x="11398250" y="4032250"/>
          <p14:tracePt t="65037" x="11404600" y="4025900"/>
          <p14:tracePt t="65054" x="11410950" y="4013200"/>
          <p14:tracePt t="65113" x="11410950" y="4006850"/>
          <p14:tracePt t="65151" x="11410950" y="4000500"/>
          <p14:tracePt t="65553" x="11391900" y="4000500"/>
          <p14:tracePt t="65560" x="11347450" y="3994150"/>
          <p14:tracePt t="65570" x="11290300" y="3981450"/>
          <p14:tracePt t="65586" x="11144250" y="3956050"/>
          <p14:tracePt t="65604" x="11029950" y="3930650"/>
          <p14:tracePt t="65620" x="10928350" y="3898900"/>
          <p14:tracePt t="65637" x="10826750" y="3873500"/>
          <p14:tracePt t="65653" x="10712450" y="3841750"/>
          <p14:tracePt t="65669" x="10642600" y="3816350"/>
          <p14:tracePt t="65687" x="10579100" y="3790950"/>
          <p14:tracePt t="65704" x="10572750" y="3790950"/>
          <p14:tracePt t="65720" x="10566400" y="3784600"/>
          <p14:tracePt t="65739" x="10560050" y="3778250"/>
          <p14:tracePt t="65754" x="10547350" y="3778250"/>
          <p14:tracePt t="65769" x="10541000" y="3778250"/>
          <p14:tracePt t="65803" x="10534650" y="3778250"/>
          <p14:tracePt t="66080" x="10452100" y="3822700"/>
          <p14:tracePt t="66089" x="10344150" y="3892550"/>
          <p14:tracePt t="66103" x="9963150" y="4121150"/>
          <p14:tracePt t="66121" x="9537700" y="4438650"/>
          <p14:tracePt t="66136" x="9112250" y="4794250"/>
          <p14:tracePt t="66153" x="8839200" y="5130800"/>
          <p14:tracePt t="66170" x="8705850" y="5283200"/>
          <p14:tracePt t="66187" x="8470900" y="5581650"/>
          <p14:tracePt t="66202" x="8439150" y="5632450"/>
          <p14:tracePt t="66219" x="8388350" y="5715000"/>
          <p14:tracePt t="66235" x="8382000" y="5746750"/>
          <p14:tracePt t="66252" x="8369300" y="5784850"/>
          <p14:tracePt t="66269" x="8369300" y="5810250"/>
          <p14:tracePt t="66286" x="8362950" y="5816600"/>
          <p14:tracePt t="66302" x="8356600" y="5822950"/>
          <p14:tracePt t="66319" x="8350250" y="5829300"/>
          <p14:tracePt t="66336" x="8267700" y="5829300"/>
          <p14:tracePt t="66352" x="8089900" y="5803900"/>
          <p14:tracePt t="66369" x="7912100" y="5759450"/>
          <p14:tracePt t="66386" x="7696200" y="5727700"/>
          <p14:tracePt t="66404" x="7442200" y="5708650"/>
          <p14:tracePt t="66419" x="7410450" y="5702300"/>
          <p14:tracePt t="66436" x="7296150" y="5683250"/>
          <p14:tracePt t="66453" x="7232650" y="5689600"/>
          <p14:tracePt t="66469" x="7181850" y="5695950"/>
          <p14:tracePt t="66486" x="7124700" y="5708650"/>
          <p14:tracePt t="66502" x="7105650" y="5734050"/>
          <p14:tracePt t="66519" x="7035800" y="5867400"/>
          <p14:tracePt t="66535" x="7023100" y="5988050"/>
          <p14:tracePt t="66553" x="7073900" y="6108700"/>
          <p14:tracePt t="66569" x="7181850" y="6216650"/>
          <p14:tracePt t="66585" x="7277100" y="6280150"/>
          <p14:tracePt t="66602" x="7302500" y="6292850"/>
          <p14:tracePt t="66620" x="7327900" y="6292850"/>
          <p14:tracePt t="66636" x="7334250" y="6286500"/>
          <p14:tracePt t="66652" x="7372350" y="6235700"/>
          <p14:tracePt t="66669" x="7385050" y="6191250"/>
          <p14:tracePt t="66687" x="7391400" y="6083300"/>
          <p14:tracePt t="66702" x="7372350" y="5930900"/>
          <p14:tracePt t="66719" x="7340600" y="5822950"/>
          <p14:tracePt t="66735" x="7327900" y="5810250"/>
          <p14:tracePt t="66752" x="7321550" y="5797550"/>
          <p14:tracePt t="66769" x="7302500" y="5791200"/>
          <p14:tracePt t="66785" x="7302500" y="5784850"/>
          <p14:tracePt t="66819" x="7296150" y="5784850"/>
          <p14:tracePt t="67165" x="7315200" y="5575300"/>
          <p14:tracePt t="67186" x="7340600" y="5422900"/>
          <p14:tracePt t="67203" x="7385050" y="5226050"/>
          <p14:tracePt t="67218" x="7391400" y="5048250"/>
          <p14:tracePt t="67235" x="7366000" y="4991100"/>
          <p14:tracePt t="67252" x="7346950" y="4959350"/>
          <p14:tracePt t="67269" x="7315200" y="4927600"/>
          <p14:tracePt t="67285" x="7219950" y="4857750"/>
          <p14:tracePt t="67301" x="7131050" y="4826000"/>
          <p14:tracePt t="67318" x="7048500" y="4806950"/>
          <p14:tracePt t="67334" x="6991350" y="4819650"/>
          <p14:tracePt t="67351" x="6927850" y="4845050"/>
          <p14:tracePt t="67368" x="6807200" y="4984750"/>
          <p14:tracePt t="67385" x="6711950" y="5143500"/>
          <p14:tracePt t="67402" x="6667500" y="5327650"/>
          <p14:tracePt t="67419" x="6635750" y="5518150"/>
          <p14:tracePt t="67435" x="6635750" y="5607050"/>
          <p14:tracePt t="67451" x="6654800" y="5765800"/>
          <p14:tracePt t="67468" x="6661150" y="5784850"/>
          <p14:tracePt t="67487" x="6667500" y="5791200"/>
          <p14:tracePt t="67501" x="6673850" y="5797550"/>
          <p14:tracePt t="67518" x="6775450" y="5810250"/>
          <p14:tracePt t="67535" x="6902450" y="5734050"/>
          <p14:tracePt t="67551" x="7048500" y="5556250"/>
          <p14:tracePt t="67568" x="7188200" y="5226050"/>
          <p14:tracePt t="67585" x="7239000" y="4959350"/>
          <p14:tracePt t="67601" x="7258050" y="4813300"/>
          <p14:tracePt t="67618" x="7258050" y="4629150"/>
          <p14:tracePt t="67637" x="7258050" y="4565650"/>
          <p14:tracePt t="67652" x="7258050" y="4552950"/>
          <p14:tracePt t="67685" x="7251700" y="4546600"/>
          <p14:tracePt t="67735" x="7245350" y="4546600"/>
          <p14:tracePt t="67742" x="7226300" y="4603750"/>
          <p14:tracePt t="67751" x="7219950" y="4629150"/>
          <p14:tracePt t="67768" x="7213600" y="4699000"/>
          <p14:tracePt t="67785" x="7207250" y="4787900"/>
          <p14:tracePt t="67801" x="7207250" y="4908550"/>
          <p14:tracePt t="67818" x="7213600" y="5029200"/>
          <p14:tracePt t="67834" x="7219950" y="5105400"/>
          <p14:tracePt t="67852" x="7226300" y="5130800"/>
          <p14:tracePt t="67867" x="7226300" y="5137150"/>
          <p14:tracePt t="67884" x="7239000" y="5143500"/>
          <p14:tracePt t="67902" x="7239000" y="5149850"/>
          <p14:tracePt t="67918" x="7239000" y="5156200"/>
          <p14:tracePt t="67936" x="7239000" y="5162550"/>
          <p14:tracePt t="67959" x="7239000" y="5168900"/>
          <p14:tracePt t="68452" x="7239000" y="5181600"/>
          <p14:tracePt t="68468" x="7239000" y="5187950"/>
          <p14:tracePt t="68473" x="7232650" y="5187950"/>
          <p14:tracePt t="68498" x="7232650" y="5194300"/>
          <p14:tracePt t="68504" x="7226300" y="5194300"/>
          <p14:tracePt t="68517" x="7226300" y="5200650"/>
          <p14:tracePt t="68543" x="7226300" y="5207000"/>
          <p14:tracePt t="68646" x="7226300" y="5200650"/>
          <p14:tracePt t="68655" x="7239000" y="5156200"/>
          <p14:tracePt t="68659" x="7270750" y="5111750"/>
          <p14:tracePt t="68670" x="7315200" y="5029200"/>
          <p14:tracePt t="68684" x="7378700" y="4876800"/>
          <p14:tracePt t="68701" x="7397750" y="4787900"/>
          <p14:tracePt t="68720" x="7410450" y="4718050"/>
          <p14:tracePt t="68734" x="7416800" y="4699000"/>
          <p14:tracePt t="68750" x="7416800" y="4686300"/>
          <p14:tracePt t="68785" x="7416800" y="4679950"/>
          <p14:tracePt t="68800" x="7416800" y="4673600"/>
          <p14:tracePt t="69082" x="7416800" y="4679950"/>
          <p14:tracePt t="69983" x="7518400" y="4667250"/>
          <p14:tracePt t="69992" x="7753350" y="4597400"/>
          <p14:tracePt t="70000" x="7886700" y="4559300"/>
          <p14:tracePt t="70018" x="8483600" y="4413250"/>
          <p14:tracePt t="70033" x="8591550" y="4394200"/>
          <p14:tracePt t="70049" x="8997950" y="4324350"/>
          <p14:tracePt t="70066" x="9194800" y="4292600"/>
          <p14:tracePt t="70083" x="9378950" y="4235450"/>
          <p14:tracePt t="70100" x="9607550" y="4159250"/>
          <p14:tracePt t="70116" x="9683750" y="4140200"/>
          <p14:tracePt t="70133" x="9728200" y="4121150"/>
          <p14:tracePt t="70149" x="9759950" y="4095750"/>
          <p14:tracePt t="70167" x="9798050" y="4076700"/>
          <p14:tracePt t="70183" x="9823450" y="4064000"/>
          <p14:tracePt t="70200" x="9836150" y="4057650"/>
          <p14:tracePt t="70217" x="9842500" y="4044950"/>
          <p14:tracePt t="70234" x="9855200" y="4038600"/>
          <p14:tracePt t="70249" x="9861550" y="4038600"/>
          <p14:tracePt t="70282" x="9874250" y="4032250"/>
          <p14:tracePt t="70361" x="9867900" y="4032250"/>
          <p14:tracePt t="70395" x="9848850" y="4057650"/>
          <p14:tracePt t="70402" x="9779000" y="4114800"/>
          <p14:tracePt t="70417" x="9683750" y="4241800"/>
          <p14:tracePt t="70434" x="9575800" y="4343400"/>
          <p14:tracePt t="70448" x="9448800" y="4445000"/>
          <p14:tracePt t="70466" x="9283700" y="4641850"/>
          <p14:tracePt t="70482" x="9226550" y="4749800"/>
          <p14:tracePt t="70499" x="9182100" y="4832350"/>
          <p14:tracePt t="70515" x="9144000" y="4953000"/>
          <p14:tracePt t="70532" x="9105900" y="5219700"/>
          <p14:tracePt t="70548" x="9105900" y="5340350"/>
          <p14:tracePt t="70565" x="9137650" y="5492750"/>
          <p14:tracePt t="70582" x="9150350" y="5619750"/>
          <p14:tracePt t="70599" x="9175750" y="5702300"/>
          <p14:tracePt t="70615" x="9207500" y="5746750"/>
          <p14:tracePt t="70632" x="9359900" y="5842000"/>
          <p14:tracePt t="70649" x="9512300" y="5918200"/>
          <p14:tracePt t="70666" x="9753600" y="6013450"/>
          <p14:tracePt t="70682" x="10007600" y="6038850"/>
          <p14:tracePt t="70698" x="10191750" y="6038850"/>
          <p14:tracePt t="70716" x="10388600" y="6038850"/>
          <p14:tracePt t="70731" x="10560050" y="6019800"/>
          <p14:tracePt t="70748" x="10712450" y="5988050"/>
          <p14:tracePt t="70765" x="10953750" y="5918200"/>
          <p14:tracePt t="70781" x="11074400" y="5854700"/>
          <p14:tracePt t="70798" x="11156950" y="5791200"/>
          <p14:tracePt t="70815" x="11322050" y="5556250"/>
          <p14:tracePt t="70831" x="11423650" y="5283200"/>
          <p14:tracePt t="70848" x="11499850" y="4978400"/>
          <p14:tracePt t="70865" x="11525250" y="4699000"/>
          <p14:tracePt t="70871" x="11525250" y="4591050"/>
          <p14:tracePt t="70881" x="11525250" y="4476750"/>
          <p14:tracePt t="70898" x="11499850" y="4298950"/>
          <p14:tracePt t="70915" x="11493500" y="4273550"/>
          <p14:tracePt t="70932" x="11455400" y="4248150"/>
          <p14:tracePt t="70949" x="11360150" y="4191000"/>
          <p14:tracePt t="70965" x="11226800" y="4159250"/>
          <p14:tracePt t="70981" x="11125200" y="4152900"/>
          <p14:tracePt t="70998" x="11061700" y="4152900"/>
          <p14:tracePt t="71015" x="11029950" y="4152900"/>
          <p14:tracePt t="71033" x="11010900" y="4152900"/>
          <p14:tracePt t="71048" x="10991850" y="4159250"/>
          <p14:tracePt t="71065" x="10991850" y="4165600"/>
          <p14:tracePt t="71081" x="10985500" y="4165600"/>
          <p14:tracePt t="71098" x="10979150" y="4171950"/>
          <p14:tracePt t="71132" x="10972800" y="4171950"/>
          <p14:tracePt t="71154" x="10972800" y="4178300"/>
          <p14:tracePt t="71162" x="10966450" y="4178300"/>
          <p14:tracePt t="72214" x="10966450" y="4184650"/>
          <p14:tracePt t="72251" x="10966450" y="4191000"/>
          <p14:tracePt t="73187" x="10966450" y="4197350"/>
          <p14:tracePt t="73516" x="10960100" y="4203700"/>
          <p14:tracePt t="73552" x="10960100" y="4210050"/>
          <p14:tracePt t="73716" x="10960100" y="4216400"/>
          <p14:tracePt t="74360" x="10953750" y="4216400"/>
          <p14:tracePt t="74394" x="10953750" y="4222750"/>
          <p14:tracePt t="74433" x="10953750" y="4235450"/>
          <p14:tracePt t="74462" x="10947400" y="4235450"/>
          <p14:tracePt t="74500" x="10947400" y="4241800"/>
          <p14:tracePt t="74537" x="10934700" y="4241800"/>
          <p14:tracePt t="74544" x="10934700" y="4248150"/>
          <p14:tracePt t="76375" x="10922000" y="4298950"/>
          <p14:tracePt t="76382" x="10915650" y="4375150"/>
          <p14:tracePt t="76394" x="10909300" y="4451350"/>
          <p14:tracePt t="76410" x="10902950" y="4508500"/>
          <p14:tracePt t="76427" x="10896600" y="4565650"/>
          <p14:tracePt t="76443" x="10890250" y="4654550"/>
          <p14:tracePt t="76460" x="10883900" y="4806950"/>
          <p14:tracePt t="76477" x="10890250" y="4940300"/>
          <p14:tracePt t="76493" x="10896600" y="5080000"/>
          <p14:tracePt t="76511" x="10896600" y="5181600"/>
          <p14:tracePt t="76529" x="10896600" y="5238750"/>
          <p14:tracePt t="76545" x="10890250" y="5283200"/>
          <p14:tracePt t="76560" x="10883900" y="5372100"/>
          <p14:tracePt t="76577" x="10871200" y="5454650"/>
          <p14:tracePt t="76594" x="10871200" y="5505450"/>
          <p14:tracePt t="76610" x="10871200" y="5543550"/>
          <p14:tracePt t="76626" x="10864850" y="5575300"/>
          <p14:tracePt t="76643" x="10864850" y="5613400"/>
          <p14:tracePt t="76659" x="10852150" y="5664200"/>
          <p14:tracePt t="76677" x="10839450" y="5772150"/>
          <p14:tracePt t="76693" x="10814050" y="5892800"/>
          <p14:tracePt t="76710" x="10788650" y="5981700"/>
          <p14:tracePt t="76726" x="10782300" y="6032500"/>
          <p14:tracePt t="76744" x="10763250" y="6115050"/>
          <p14:tracePt t="76759" x="10756900" y="6165850"/>
          <p14:tracePt t="76777" x="10756900" y="6184900"/>
          <p14:tracePt t="76793" x="10750550" y="6223000"/>
          <p14:tracePt t="76809" x="10750550" y="6229350"/>
          <p14:tracePt t="76827" x="10750550" y="6242050"/>
          <p14:tracePt t="76861" x="10750550" y="6248400"/>
          <p14:tracePt t="76881" x="10750550" y="6261100"/>
          <p14:tracePt t="76950" x="10750550" y="6267450"/>
          <p14:tracePt t="76987" x="10750550" y="6273800"/>
          <p14:tracePt t="77247" x="10750550" y="6267450"/>
          <p14:tracePt t="77577" x="10572750" y="6210300"/>
          <p14:tracePt t="77584" x="10356850" y="6146800"/>
          <p14:tracePt t="77592" x="9912350" y="6064250"/>
          <p14:tracePt t="77610" x="8959850" y="5721350"/>
          <p14:tracePt t="77625" x="7340600" y="5111750"/>
          <p14:tracePt t="77642" x="6242050" y="4565650"/>
          <p14:tracePt t="77658" x="5295900" y="4095750"/>
          <p14:tracePt t="77675" x="4546600" y="3467100"/>
          <p14:tracePt t="77692" x="3841750" y="2984500"/>
          <p14:tracePt t="77708" x="3683000" y="2787650"/>
          <p14:tracePt t="77725" x="3600450" y="2686050"/>
          <p14:tracePt t="77742" x="3575050" y="2628900"/>
          <p14:tracePt t="78040" x="3308350" y="2527300"/>
          <p14:tracePt t="78048" x="3117850" y="2432050"/>
          <p14:tracePt t="78059" x="2565400" y="2101850"/>
          <p14:tracePt t="78075" x="2209800" y="1835150"/>
          <p14:tracePt t="78093" x="1962150" y="1657350"/>
          <p14:tracePt t="78109" x="1816100" y="1454150"/>
          <p14:tracePt t="78126" x="1651000" y="1257300"/>
          <p14:tracePt t="78142" x="1498600" y="1016000"/>
          <p14:tracePt t="78158" x="1422400" y="895350"/>
          <p14:tracePt t="78175" x="1397000" y="838200"/>
          <p14:tracePt t="78193" x="1365250" y="781050"/>
          <p14:tracePt t="78208" x="1352550" y="762000"/>
          <p14:tracePt t="78225" x="1314450" y="685800"/>
          <p14:tracePt t="78241" x="1289050" y="635000"/>
          <p14:tracePt t="78259" x="1244600" y="558800"/>
          <p14:tracePt t="78275" x="1225550" y="520700"/>
          <p14:tracePt t="78291" x="1168400" y="482600"/>
          <p14:tracePt t="78309" x="1098550" y="438150"/>
          <p14:tracePt t="78325" x="1047750" y="412750"/>
          <p14:tracePt t="78342" x="977900" y="374650"/>
          <p14:tracePt t="78358" x="920750" y="3492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097" y="2011667"/>
            <a:ext cx="4360333" cy="248413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6695" y="658707"/>
            <a:ext cx="11327372" cy="1090507"/>
          </a:xfrm>
        </p:spPr>
        <p:txBody>
          <a:bodyPr>
            <a:normAutofit/>
          </a:bodyPr>
          <a:lstStyle/>
          <a:p>
            <a:r>
              <a:rPr lang="sl-SI" sz="4000" b="1" dirty="0" smtClean="0"/>
              <a:t>				PASSIVE VOICE, PRESENT SIMPLE</a:t>
            </a:r>
            <a:r>
              <a:rPr lang="sl-SI" sz="2000" b="1" dirty="0" smtClean="0"/>
              <a:t/>
            </a:r>
            <a:br>
              <a:rPr lang="sl-SI" sz="2000" b="1" dirty="0" smtClean="0"/>
            </a:br>
            <a:r>
              <a:rPr lang="sl-SI" sz="2000" b="1" dirty="0" smtClean="0"/>
              <a:t>						</a:t>
            </a:r>
            <a:r>
              <a:rPr lang="sl-SI" sz="2000" b="1" dirty="0" smtClean="0">
                <a:solidFill>
                  <a:schemeClr val="bg2"/>
                </a:solidFill>
              </a:rPr>
              <a:t>BE</a:t>
            </a:r>
            <a:r>
              <a:rPr lang="sl-SI" sz="2000" b="1" dirty="0" smtClean="0">
                <a:solidFill>
                  <a:srgbClr val="FFFF00"/>
                </a:solidFill>
              </a:rPr>
              <a:t> (</a:t>
            </a:r>
            <a:r>
              <a:rPr lang="sl-SI" sz="2000" b="1" dirty="0" err="1" smtClean="0">
                <a:solidFill>
                  <a:srgbClr val="FFFF00"/>
                </a:solidFill>
              </a:rPr>
              <a:t>am</a:t>
            </a:r>
            <a:r>
              <a:rPr lang="sl-SI" sz="2000" b="1" dirty="0" smtClean="0">
                <a:solidFill>
                  <a:srgbClr val="FFFF00"/>
                </a:solidFill>
              </a:rPr>
              <a:t>, is, are) + </a:t>
            </a:r>
            <a:r>
              <a:rPr lang="sl-SI" sz="2000" b="1" dirty="0" smtClean="0">
                <a:solidFill>
                  <a:schemeClr val="bg2"/>
                </a:solidFill>
              </a:rPr>
              <a:t>past </a:t>
            </a:r>
            <a:r>
              <a:rPr lang="sl-SI" sz="2000" b="1" dirty="0" err="1" smtClean="0">
                <a:solidFill>
                  <a:schemeClr val="bg2"/>
                </a:solidFill>
              </a:rPr>
              <a:t>participle</a:t>
            </a:r>
            <a:r>
              <a:rPr lang="sl-SI" sz="2000" b="1" dirty="0" smtClean="0">
                <a:solidFill>
                  <a:schemeClr val="bg2"/>
                </a:solidFill>
              </a:rPr>
              <a:t> </a:t>
            </a:r>
            <a:r>
              <a:rPr lang="sl-SI" sz="2000" b="1" dirty="0" smtClean="0">
                <a:solidFill>
                  <a:srgbClr val="FFFF00"/>
                </a:solidFill>
              </a:rPr>
              <a:t>(3. obl. Gl.) </a:t>
            </a:r>
            <a:endParaRPr lang="sl-SI" sz="2000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Označba mest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9708542"/>
              </p:ext>
            </p:extLst>
          </p:nvPr>
        </p:nvGraphicFramePr>
        <p:xfrm>
          <a:off x="799305" y="4495799"/>
          <a:ext cx="10593390" cy="183691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037835">
                  <a:extLst>
                    <a:ext uri="{9D8B030D-6E8A-4147-A177-3AD203B41FA5}">
                      <a16:colId xmlns:a16="http://schemas.microsoft.com/office/drawing/2014/main" val="4188939199"/>
                    </a:ext>
                  </a:extLst>
                </a:gridCol>
                <a:gridCol w="4043207">
                  <a:extLst>
                    <a:ext uri="{9D8B030D-6E8A-4147-A177-3AD203B41FA5}">
                      <a16:colId xmlns:a16="http://schemas.microsoft.com/office/drawing/2014/main" val="1626105602"/>
                    </a:ext>
                  </a:extLst>
                </a:gridCol>
                <a:gridCol w="4512348">
                  <a:extLst>
                    <a:ext uri="{9D8B030D-6E8A-4147-A177-3AD203B41FA5}">
                      <a16:colId xmlns:a16="http://schemas.microsoft.com/office/drawing/2014/main" val="462019746"/>
                    </a:ext>
                  </a:extLst>
                </a:gridCol>
              </a:tblGrid>
              <a:tr h="28102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TENSE</a:t>
                      </a:r>
                      <a:endParaRPr lang="sl-S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ACTIVE VOICE</a:t>
                      </a:r>
                      <a:endParaRPr lang="sl-S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PASSIVE VOICE</a:t>
                      </a:r>
                      <a:endParaRPr lang="sl-S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2082070"/>
                  </a:ext>
                </a:extLst>
              </a:tr>
              <a:tr h="1532114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PRESENT SIMPLE</a:t>
                      </a:r>
                      <a:endParaRPr lang="sl-SI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teacher punishes me.</a:t>
                      </a:r>
                      <a:endParaRPr lang="sl-SI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teacher punishes the boy.</a:t>
                      </a:r>
                      <a:endParaRPr lang="sl-SI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teacher punishes the boys.</a:t>
                      </a:r>
                      <a:endParaRPr lang="sl-SI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am punished by the teacher.</a:t>
                      </a:r>
                      <a:endParaRPr lang="sl-SI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boy is punished by the teacher.</a:t>
                      </a:r>
                      <a:endParaRPr lang="sl-SI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boys are punished by the teacher.</a:t>
                      </a:r>
                      <a:endParaRPr lang="sl-SI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617208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479805" y="-62875"/>
            <a:ext cx="16671805" cy="52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1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75"/>
    </mc:Choice>
    <mc:Fallback>
      <p:transition spd="slow" advTm="72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7" x="6108700" y="3752850"/>
          <p14:tracePt t="1634" x="5943600" y="3587750"/>
          <p14:tracePt t="1644" x="5715000" y="3378200"/>
          <p14:tracePt t="1662" x="5219700" y="2806700"/>
          <p14:tracePt t="1677" x="5003800" y="2482850"/>
          <p14:tracePt t="1694" x="4794250" y="2057400"/>
          <p14:tracePt t="1711" x="4762500" y="1898650"/>
          <p14:tracePt t="1727" x="4743450" y="1841500"/>
          <p14:tracePt t="1744" x="4737100" y="1816100"/>
          <p14:tracePt t="1760" x="4737100" y="1809750"/>
          <p14:tracePt t="1793" x="4737100" y="1803400"/>
          <p14:tracePt t="1823" x="4737100" y="1797050"/>
          <p14:tracePt t="1881" x="4781550" y="1797050"/>
          <p14:tracePt t="1888" x="4857750" y="1816100"/>
          <p14:tracePt t="1897" x="4933950" y="1822450"/>
          <p14:tracePt t="1910" x="5048250" y="1828800"/>
          <p14:tracePt t="1926" x="5219700" y="1828800"/>
          <p14:tracePt t="1946" x="5568950" y="1809750"/>
          <p14:tracePt t="1961" x="5829300" y="1778000"/>
          <p14:tracePt t="1977" x="6223000" y="1720850"/>
          <p14:tracePt t="1993" x="6527800" y="1695450"/>
          <p14:tracePt t="2010" x="6819900" y="1682750"/>
          <p14:tracePt t="2028" x="7162800" y="1708150"/>
          <p14:tracePt t="2043" x="7270750" y="1720850"/>
          <p14:tracePt t="2370" x="7023100" y="1720850"/>
          <p14:tracePt t="2378" x="6750050" y="1733550"/>
          <p14:tracePt t="2393" x="6591300" y="1733550"/>
          <p14:tracePt t="2410" x="6191250" y="1727200"/>
          <p14:tracePt t="2427" x="6013450" y="1720850"/>
          <p14:tracePt t="2443" x="5892800" y="1714500"/>
          <p14:tracePt t="2461" x="5822950" y="1714500"/>
          <p14:tracePt t="2476" x="5803900" y="1714500"/>
          <p14:tracePt t="2493" x="5791200" y="1714500"/>
          <p14:tracePt t="2510" x="5784850" y="1714500"/>
          <p14:tracePt t="2527" x="5772150" y="1714500"/>
          <p14:tracePt t="2560" x="5765800" y="1714500"/>
          <p14:tracePt t="2592" x="5759450" y="1714500"/>
          <p14:tracePt t="2858" x="5715000" y="1695450"/>
          <p14:tracePt t="2868" x="5670550" y="1670050"/>
          <p14:tracePt t="2876" x="5632450" y="1651000"/>
          <p14:tracePt t="2892" x="5562600" y="1612900"/>
          <p14:tracePt t="2909" x="5505450" y="1593850"/>
          <p14:tracePt t="2926" x="5499100" y="1593850"/>
          <p14:tracePt t="2942" x="5486400" y="1593850"/>
          <p14:tracePt t="2958" x="5473700" y="1593850"/>
          <p14:tracePt t="2976" x="5467350" y="1587500"/>
          <p14:tracePt t="3009" x="5461000" y="1587500"/>
          <p14:tracePt t="5854" x="5422900" y="1600200"/>
          <p14:tracePt t="5860" x="5378450" y="1625600"/>
          <p14:tracePt t="5873" x="5321300" y="1670050"/>
          <p14:tracePt t="5890" x="5283200" y="1708150"/>
          <p14:tracePt t="5907" x="5245100" y="1739900"/>
          <p14:tracePt t="5924" x="5219700" y="1765300"/>
          <p14:tracePt t="5940" x="5213350" y="1771650"/>
          <p14:tracePt t="5956" x="5194300" y="1784350"/>
          <p14:tracePt t="5973" x="5187950" y="1797050"/>
          <p14:tracePt t="6007" x="5175250" y="1803400"/>
          <p14:tracePt t="6023" x="5175250" y="1809750"/>
          <p14:tracePt t="6040" x="5168900" y="1809750"/>
          <p14:tracePt t="6056" x="5168900" y="1816100"/>
          <p14:tracePt t="6073" x="5162550" y="1816100"/>
          <p14:tracePt t="6090" x="5162550" y="1822450"/>
          <p14:tracePt t="6106" x="5137150" y="1835150"/>
          <p14:tracePt t="6123" x="5035550" y="1847850"/>
          <p14:tracePt t="6141" x="4883150" y="1860550"/>
          <p14:tracePt t="6156" x="4806950" y="1860550"/>
          <p14:tracePt t="6173" x="4533900" y="1860550"/>
          <p14:tracePt t="6190" x="4413250" y="1860550"/>
          <p14:tracePt t="6206" x="4330700" y="1860550"/>
          <p14:tracePt t="6223" x="4159250" y="1860550"/>
          <p14:tracePt t="6239" x="4089400" y="1860550"/>
          <p14:tracePt t="6256" x="4044950" y="1860550"/>
          <p14:tracePt t="6273" x="4006850" y="1860550"/>
          <p14:tracePt t="6290" x="4000500" y="1860550"/>
          <p14:tracePt t="6306" x="3981450" y="1860550"/>
          <p14:tracePt t="6323" x="3956050" y="1860550"/>
          <p14:tracePt t="6340" x="3930650" y="1860550"/>
          <p14:tracePt t="6357" x="3835400" y="1854200"/>
          <p14:tracePt t="6373" x="3816350" y="1854200"/>
          <p14:tracePt t="6389" x="3740150" y="1854200"/>
          <p14:tracePt t="6406" x="3695700" y="1854200"/>
          <p14:tracePt t="6423" x="3657600" y="1847850"/>
          <p14:tracePt t="6440" x="3613150" y="1847850"/>
          <p14:tracePt t="6456" x="3568700" y="1841500"/>
          <p14:tracePt t="6473" x="3530600" y="1828800"/>
          <p14:tracePt t="6489" x="3492500" y="1828800"/>
          <p14:tracePt t="6506" x="3435350" y="1822450"/>
          <p14:tracePt t="6522" x="3403600" y="1822450"/>
          <p14:tracePt t="6539" x="3378200" y="1816100"/>
          <p14:tracePt t="6555" x="3352800" y="1809750"/>
          <p14:tracePt t="6573" x="3333750" y="1809750"/>
          <p14:tracePt t="6589" x="3321050" y="1803400"/>
          <p14:tracePt t="6606" x="3314700" y="1803400"/>
          <p14:tracePt t="6628" x="3308350" y="1797050"/>
          <p14:tracePt t="6639" x="3302000" y="1797050"/>
          <p14:tracePt t="6656" x="3295650" y="1797050"/>
          <p14:tracePt t="6697" x="3289300" y="1797050"/>
          <p14:tracePt t="6734" x="3289300" y="1790700"/>
          <p14:tracePt t="6772" x="3289300" y="1778000"/>
          <p14:tracePt t="6891" x="3289300" y="1771650"/>
          <p14:tracePt t="6988" x="3289300" y="1765300"/>
          <p14:tracePt t="7265" x="3295650" y="1765300"/>
          <p14:tracePt t="7302" x="3302000" y="1765300"/>
          <p14:tracePt t="8673" x="3308350" y="1765300"/>
          <p14:tracePt t="8681" x="3308350" y="1758950"/>
          <p14:tracePt t="9854" x="3308350" y="1752600"/>
          <p14:tracePt t="9891" x="3308350" y="1746250"/>
          <p14:tracePt t="10132" x="3314700" y="1746250"/>
          <p14:tracePt t="10139" x="3321050" y="1746250"/>
          <p14:tracePt t="10152" x="3333750" y="1739900"/>
          <p14:tracePt t="10169" x="3340100" y="1739900"/>
          <p14:tracePt t="10187" x="3352800" y="1733550"/>
          <p14:tracePt t="10202" x="3359150" y="1727200"/>
          <p14:tracePt t="10219" x="3365500" y="1727200"/>
          <p14:tracePt t="10236" x="3371850" y="1720850"/>
          <p14:tracePt t="10252" x="3384550" y="1720850"/>
          <p14:tracePt t="10270" x="3390900" y="1708150"/>
          <p14:tracePt t="10302" x="3390900" y="1701800"/>
          <p14:tracePt t="10319" x="3397250" y="1695450"/>
          <p14:tracePt t="10352" x="3397250" y="1689100"/>
          <p14:tracePt t="10384" x="3397250" y="1682750"/>
          <p14:tracePt t="10416" x="3390900" y="1682750"/>
          <p14:tracePt t="10430" x="3384550" y="1682750"/>
          <p14:tracePt t="10437" x="3384550" y="1689100"/>
          <p14:tracePt t="10452" x="3371850" y="1689100"/>
          <p14:tracePt t="10474" x="3365500" y="1695450"/>
          <p14:tracePt t="10490" x="3365500" y="1701800"/>
          <p14:tracePt t="10519" x="3365500" y="1708150"/>
          <p14:tracePt t="10542" x="3378200" y="1714500"/>
          <p14:tracePt t="10557" x="3390900" y="1720850"/>
          <p14:tracePt t="10565" x="3397250" y="1720850"/>
          <p14:tracePt t="10571" x="3416300" y="1720850"/>
          <p14:tracePt t="10590" x="3429000" y="1720850"/>
          <p14:tracePt t="10602" x="3435350" y="1720850"/>
          <p14:tracePt t="10620" x="3441700" y="1714500"/>
          <p14:tracePt t="10635" x="3448050" y="1714500"/>
          <p14:tracePt t="10652" x="3460750" y="1682750"/>
          <p14:tracePt t="10669" x="3460750" y="1651000"/>
          <p14:tracePt t="10685" x="3454400" y="1619250"/>
          <p14:tracePt t="10703" x="3448050" y="1593850"/>
          <p14:tracePt t="10718" x="3441700" y="1587500"/>
          <p14:tracePt t="10735" x="3429000" y="1587500"/>
          <p14:tracePt t="10752" x="3416300" y="1587500"/>
          <p14:tracePt t="10770" x="3409950" y="1587500"/>
          <p14:tracePt t="10785" x="3403600" y="1587500"/>
          <p14:tracePt t="10802" x="3397250" y="1587500"/>
          <p14:tracePt t="10818" x="3397250" y="1593850"/>
          <p14:tracePt t="10852" x="3397250" y="1606550"/>
          <p14:tracePt t="10868" x="3403600" y="1612900"/>
          <p14:tracePt t="10885" x="3409950" y="1619250"/>
          <p14:tracePt t="10902" x="3416300" y="1619250"/>
          <p14:tracePt t="10919" x="3429000" y="1625600"/>
          <p14:tracePt t="10935" x="3435350" y="1631950"/>
          <p14:tracePt t="10952" x="3441700" y="1631950"/>
          <p14:tracePt t="10985" x="3448050" y="1631950"/>
          <p14:tracePt t="11005" x="3454400" y="1638300"/>
          <p14:tracePt t="11032" x="3460750" y="1638300"/>
          <p14:tracePt t="11040" x="3479800" y="1638300"/>
          <p14:tracePt t="11053" x="3575050" y="1651000"/>
          <p14:tracePt t="11068" x="3657600" y="1663700"/>
          <p14:tracePt t="11085" x="3841750" y="1670050"/>
          <p14:tracePt t="11091" x="3892550" y="1676400"/>
          <p14:tracePt t="11102" x="3937000" y="1682750"/>
          <p14:tracePt t="11118" x="4025900" y="1701800"/>
          <p14:tracePt t="11136" x="4121150" y="1714500"/>
          <p14:tracePt t="11152" x="4152900" y="1714500"/>
          <p14:tracePt t="11168" x="4171950" y="1727200"/>
          <p14:tracePt t="11185" x="4203700" y="1727200"/>
          <p14:tracePt t="11202" x="4235450" y="1720850"/>
          <p14:tracePt t="11218" x="4273550" y="1714500"/>
          <p14:tracePt t="11235" x="4330700" y="1708150"/>
          <p14:tracePt t="11252" x="4400550" y="1695450"/>
          <p14:tracePt t="11269" x="4495800" y="1676400"/>
          <p14:tracePt t="11285" x="4514850" y="1676400"/>
          <p14:tracePt t="11302" x="4559300" y="1670050"/>
          <p14:tracePt t="11318" x="4584700" y="1670050"/>
          <p14:tracePt t="11335" x="4597400" y="1670050"/>
          <p14:tracePt t="11352" x="4648200" y="1670050"/>
          <p14:tracePt t="11368" x="4679950" y="1670050"/>
          <p14:tracePt t="11385" x="4724400" y="1670050"/>
          <p14:tracePt t="11401" x="4787900" y="1663700"/>
          <p14:tracePt t="11419" x="4940300" y="1644650"/>
          <p14:tracePt t="11435" x="5060950" y="1631950"/>
          <p14:tracePt t="11451" x="5289550" y="1593850"/>
          <p14:tracePt t="11468" x="5562600" y="1555750"/>
          <p14:tracePt t="11485" x="5829300" y="1524000"/>
          <p14:tracePt t="11501" x="6019800" y="1479550"/>
          <p14:tracePt t="11518" x="6235700" y="1435100"/>
          <p14:tracePt t="11536" x="6400800" y="1397000"/>
          <p14:tracePt t="11551" x="6521450" y="1371600"/>
          <p14:tracePt t="11568" x="6623050" y="1346200"/>
          <p14:tracePt t="11584" x="6781800" y="1295400"/>
          <p14:tracePt t="11590" x="6813550" y="1289050"/>
          <p14:tracePt t="11601" x="6826250" y="1282700"/>
          <p14:tracePt t="11618" x="6832600" y="1276350"/>
          <p14:tracePt t="11634" x="6838950" y="1270000"/>
          <p14:tracePt t="11651" x="6845300" y="1270000"/>
          <p14:tracePt t="11668" x="6838950" y="1263650"/>
          <p14:tracePt t="11684" x="6775450" y="1244600"/>
          <p14:tracePt t="11703" x="6750050" y="1244600"/>
          <p14:tracePt t="11718" x="6743700" y="1244600"/>
          <p14:tracePt t="11734" x="6711950" y="1250950"/>
          <p14:tracePt t="11751" x="6692900" y="1270000"/>
          <p14:tracePt t="11768" x="6591300" y="1308100"/>
          <p14:tracePt t="11784" x="6445250" y="1384300"/>
          <p14:tracePt t="11801" x="6184900" y="1504950"/>
          <p14:tracePt t="11818" x="5810250" y="1593850"/>
          <p14:tracePt t="11834" x="5588000" y="1651000"/>
          <p14:tracePt t="11852" x="5276850" y="1682750"/>
          <p14:tracePt t="11867" x="4965700" y="1701800"/>
          <p14:tracePt t="11884" x="4800600" y="1701800"/>
          <p14:tracePt t="11901" x="4686300" y="1708150"/>
          <p14:tracePt t="11917" x="4629150" y="1708150"/>
          <p14:tracePt t="11934" x="4584700" y="1708150"/>
          <p14:tracePt t="11951" x="4521200" y="1701800"/>
          <p14:tracePt t="11967" x="4464050" y="1695450"/>
          <p14:tracePt t="11984" x="4394200" y="1682750"/>
          <p14:tracePt t="12001" x="4305300" y="1670050"/>
          <p14:tracePt t="12017" x="4222750" y="1663700"/>
          <p14:tracePt t="12034" x="4127500" y="1663700"/>
          <p14:tracePt t="12051" x="4064000" y="1663700"/>
          <p14:tracePt t="12068" x="3994150" y="1663700"/>
          <p14:tracePt t="12084" x="3975100" y="1663700"/>
          <p14:tracePt t="12102" x="3962400" y="1663700"/>
          <p14:tracePt t="12117" x="3937000" y="1663700"/>
          <p14:tracePt t="12135" x="3924300" y="1663700"/>
          <p14:tracePt t="12167" x="3905250" y="1676400"/>
          <p14:tracePt t="12184" x="3898900" y="1676400"/>
          <p14:tracePt t="12200" x="3892550" y="1676400"/>
          <p14:tracePt t="12220" x="3886200" y="1676400"/>
          <p14:tracePt t="12235" x="3879850" y="1682750"/>
          <p14:tracePt t="12274" x="3873500" y="1682750"/>
          <p14:tracePt t="12431" x="3879850" y="1682750"/>
          <p14:tracePt t="12446" x="3886200" y="1682750"/>
          <p14:tracePt t="12476" x="3886200" y="1676400"/>
          <p14:tracePt t="12483" x="3892550" y="1676400"/>
          <p14:tracePt t="12491" x="3892550" y="1670050"/>
          <p14:tracePt t="12505" x="3892550" y="1663700"/>
          <p14:tracePt t="12520" x="3898900" y="1663700"/>
          <p14:tracePt t="12534" x="3898900" y="1651000"/>
          <p14:tracePt t="12550" x="3898900" y="1644650"/>
          <p14:tracePt t="12567" x="3898900" y="1638300"/>
          <p14:tracePt t="12584" x="3898900" y="1631950"/>
          <p14:tracePt t="12602" x="3905250" y="1631950"/>
          <p14:tracePt t="12625" x="3911600" y="1631950"/>
          <p14:tracePt t="12633" x="3917950" y="1631950"/>
          <p14:tracePt t="12651" x="3943350" y="1651000"/>
          <p14:tracePt t="12667" x="3987800" y="1663700"/>
          <p14:tracePt t="12683" x="4000500" y="1670050"/>
          <p14:tracePt t="12700" x="4013200" y="1670050"/>
          <p14:tracePt t="12718" x="4019550" y="1676400"/>
          <p14:tracePt t="12734" x="4025900" y="1676400"/>
          <p14:tracePt t="12750" x="4044950" y="1676400"/>
          <p14:tracePt t="12767" x="4064000" y="1676400"/>
          <p14:tracePt t="12785" x="4095750" y="1670050"/>
          <p14:tracePt t="12800" x="4127500" y="1657350"/>
          <p14:tracePt t="12817" x="4222750" y="1631950"/>
          <p14:tracePt t="12834" x="4298950" y="1619250"/>
          <p14:tracePt t="12851" x="4400550" y="1612900"/>
          <p14:tracePt t="12867" x="4470400" y="1612900"/>
          <p14:tracePt t="12883" x="4483100" y="1612900"/>
          <p14:tracePt t="12900" x="4495800" y="1612900"/>
          <p14:tracePt t="12917" x="4521200" y="1612900"/>
          <p14:tracePt t="12934" x="4540250" y="1612900"/>
          <p14:tracePt t="12950" x="4565650" y="1619250"/>
          <p14:tracePt t="12967" x="4584700" y="1625600"/>
          <p14:tracePt t="12983" x="4603750" y="1638300"/>
          <p14:tracePt t="13001" x="4648200" y="1644650"/>
          <p14:tracePt t="13017" x="4686300" y="1644650"/>
          <p14:tracePt t="13033" x="4768850" y="1644650"/>
          <p14:tracePt t="13050" x="4832350" y="1651000"/>
          <p14:tracePt t="13066" x="4933950" y="1663700"/>
          <p14:tracePt t="13084" x="5041900" y="1676400"/>
          <p14:tracePt t="13100" x="5060950" y="1676400"/>
          <p14:tracePt t="14035" x="5073650" y="1676400"/>
          <p14:tracePt t="14044" x="5080000" y="1676400"/>
          <p14:tracePt t="14057" x="5086350" y="1676400"/>
          <p14:tracePt t="14065" x="5092700" y="1676400"/>
          <p14:tracePt t="14082" x="5118100" y="1676400"/>
          <p14:tracePt t="14086" x="5130800" y="1676400"/>
          <p14:tracePt t="14098" x="5149850" y="1676400"/>
          <p14:tracePt t="14115" x="5181600" y="1670050"/>
          <p14:tracePt t="14131" x="5226050" y="1670050"/>
          <p14:tracePt t="14148" x="5264150" y="1663700"/>
          <p14:tracePt t="14165" x="5365750" y="1651000"/>
          <p14:tracePt t="14181" x="5416550" y="1644650"/>
          <p14:tracePt t="14198" x="5435600" y="1638300"/>
          <p14:tracePt t="14215" x="5454650" y="1638300"/>
          <p14:tracePt t="14248" x="5467350" y="1638300"/>
          <p14:tracePt t="14265" x="5473700" y="1625600"/>
          <p14:tracePt t="14282" x="5480050" y="1625600"/>
          <p14:tracePt t="14298" x="5486400" y="1619250"/>
          <p14:tracePt t="14332" x="5492750" y="1619250"/>
          <p14:tracePt t="14371" x="5499100" y="1619250"/>
          <p14:tracePt t="14378" x="5499100" y="1612900"/>
          <p14:tracePt t="14431" x="5511800" y="1606550"/>
          <p14:tracePt t="14438" x="5543550" y="1600200"/>
          <p14:tracePt t="14448" x="5613400" y="1581150"/>
          <p14:tracePt t="14465" x="5721350" y="1562100"/>
          <p14:tracePt t="14482" x="5854700" y="1543050"/>
          <p14:tracePt t="14499" x="5930900" y="1536700"/>
          <p14:tracePt t="14515" x="5994400" y="1536700"/>
          <p14:tracePt t="14532" x="6057900" y="1530350"/>
          <p14:tracePt t="14548" x="6083300" y="1530350"/>
          <p14:tracePt t="14565" x="6089650" y="1530350"/>
          <p14:tracePt t="14582" x="6096000" y="1530350"/>
          <p14:tracePt t="14600" x="6102350" y="1530350"/>
          <p14:tracePt t="14618" x="6108700" y="1530350"/>
          <p14:tracePt t="14633" x="6115050" y="1530350"/>
          <p14:tracePt t="14654" x="6121400" y="1536700"/>
          <p14:tracePt t="14692" x="6127750" y="1536700"/>
          <p14:tracePt t="14699" x="6127750" y="1543050"/>
          <p14:tracePt t="14820" x="6121400" y="1555750"/>
          <p14:tracePt t="14857" x="6121400" y="1562100"/>
          <p14:tracePt t="14910" x="6115050" y="1562100"/>
          <p14:tracePt t="14931" x="6115050" y="1568450"/>
          <p14:tracePt t="14939" x="6108700" y="1568450"/>
          <p14:tracePt t="14953" x="6108700" y="1574800"/>
          <p14:tracePt t="14975" x="6102350" y="1574800"/>
          <p14:tracePt t="14990" x="6102350" y="1581150"/>
          <p14:tracePt t="14998" x="6096000" y="1581150"/>
          <p14:tracePt t="15015" x="6089650" y="1587500"/>
          <p14:tracePt t="15032" x="6089650" y="1600200"/>
          <p14:tracePt t="15048" x="6089650" y="1606550"/>
          <p14:tracePt t="15065" x="6076950" y="1612900"/>
          <p14:tracePt t="15081" x="6076950" y="1619250"/>
          <p14:tracePt t="15104" x="6070600" y="1625600"/>
          <p14:tracePt t="15154" x="6070600" y="1631950"/>
          <p14:tracePt t="15184" x="6070600" y="1638300"/>
          <p14:tracePt t="15230" x="6064250" y="1638300"/>
          <p14:tracePt t="15291" x="6057900" y="1638300"/>
          <p14:tracePt t="15356" x="6057900" y="1644650"/>
          <p14:tracePt t="15363" x="6051550" y="1644650"/>
          <p14:tracePt t="15377" x="6045200" y="1651000"/>
          <p14:tracePt t="15385" x="6038850" y="1657350"/>
          <p14:tracePt t="15397" x="6007100" y="1663700"/>
          <p14:tracePt t="15414" x="5994400" y="1676400"/>
          <p14:tracePt t="15430" x="5969000" y="1689100"/>
          <p14:tracePt t="15447" x="5962650" y="1695450"/>
          <p14:tracePt t="15464" x="5956300" y="1701800"/>
          <p14:tracePt t="15480" x="5949950" y="1701800"/>
          <p14:tracePt t="15497" x="5943600" y="1708150"/>
          <p14:tracePt t="15514" x="5937250" y="1708150"/>
          <p14:tracePt t="15530" x="5930900" y="1708150"/>
          <p14:tracePt t="15547" x="5924550" y="1708150"/>
          <p14:tracePt t="15581" x="5918200" y="1708150"/>
          <p14:tracePt t="15609" x="5918200" y="1714500"/>
          <p14:tracePt t="15954" x="5886450" y="1714500"/>
          <p14:tracePt t="15962" x="5880100" y="1714500"/>
          <p14:tracePt t="15970" x="5867400" y="1714500"/>
          <p14:tracePt t="15981" x="5861050" y="1714500"/>
          <p14:tracePt t="15997" x="5835650" y="1714500"/>
          <p14:tracePt t="16014" x="5829300" y="1714500"/>
          <p14:tracePt t="16031" x="5822950" y="1714500"/>
          <p14:tracePt t="16048" x="5816600" y="1714500"/>
          <p14:tracePt t="16067" x="5810250" y="1714500"/>
          <p14:tracePt t="16092" x="5797550" y="1714500"/>
          <p14:tracePt t="16149" x="5791200" y="1714500"/>
          <p14:tracePt t="16402" x="5784850" y="1714500"/>
          <p14:tracePt t="16413" x="5784850" y="1708150"/>
          <p14:tracePt t="16424" x="5778500" y="1708150"/>
          <p14:tracePt t="16431" x="5772150" y="1708150"/>
          <p14:tracePt t="16446" x="5759450" y="1708150"/>
          <p14:tracePt t="16463" x="5753100" y="1708150"/>
          <p14:tracePt t="16480" x="5746750" y="1708150"/>
          <p14:tracePt t="16497" x="5740400" y="1708150"/>
          <p14:tracePt t="16527" x="5734050" y="1708150"/>
          <p14:tracePt t="16970" x="5734050" y="1701800"/>
          <p14:tracePt t="17791" x="5797550" y="1695450"/>
          <p14:tracePt t="17798" x="5943600" y="1676400"/>
          <p14:tracePt t="17812" x="6394450" y="1638300"/>
          <p14:tracePt t="17830" x="6718300" y="1593850"/>
          <p14:tracePt t="17849" x="7200900" y="1530350"/>
          <p14:tracePt t="17862" x="7315200" y="1530350"/>
          <p14:tracePt t="17878" x="7550150" y="1511300"/>
          <p14:tracePt t="17895" x="7581900" y="1504950"/>
          <p14:tracePt t="17911" x="7600950" y="1504950"/>
          <p14:tracePt t="17928" x="7607300" y="1504950"/>
          <p14:tracePt t="17945" x="7620000" y="1504950"/>
          <p14:tracePt t="17978" x="7626350" y="1504950"/>
          <p14:tracePt t="18022" x="7632700" y="1504950"/>
          <p14:tracePt t="18059" x="7639050" y="1504950"/>
          <p14:tracePt t="18179" x="7639050" y="1511300"/>
          <p14:tracePt t="18240" x="7645400" y="1511300"/>
          <p14:tracePt t="18373" x="7639050" y="1511300"/>
          <p14:tracePt t="18380" x="7620000" y="1511300"/>
          <p14:tracePt t="18395" x="7493000" y="1517650"/>
          <p14:tracePt t="18412" x="7366000" y="1524000"/>
          <p14:tracePt t="18429" x="7200900" y="1543050"/>
          <p14:tracePt t="18444" x="7029450" y="1568450"/>
          <p14:tracePt t="18461" x="6889750" y="1593850"/>
          <p14:tracePt t="18478" x="6800850" y="1612900"/>
          <p14:tracePt t="18494" x="6731000" y="1651000"/>
          <p14:tracePt t="18511" x="6654800" y="1682750"/>
          <p14:tracePt t="18528" x="6578600" y="1727200"/>
          <p14:tracePt t="18544" x="6546850" y="1739900"/>
          <p14:tracePt t="18561" x="6534150" y="1746250"/>
          <p14:tracePt t="18578" x="6502400" y="1765300"/>
          <p14:tracePt t="18594" x="6483350" y="1771650"/>
          <p14:tracePt t="18611" x="6445250" y="1784350"/>
          <p14:tracePt t="18628" x="6375400" y="1797050"/>
          <p14:tracePt t="18646" x="6159500" y="1803400"/>
          <p14:tracePt t="18661" x="6000750" y="1790700"/>
          <p14:tracePt t="18677" x="5892800" y="1778000"/>
          <p14:tracePt t="18694" x="5791200" y="1771650"/>
          <p14:tracePt t="18711" x="5746750" y="1765300"/>
          <p14:tracePt t="18727" x="5727700" y="1758950"/>
          <p14:tracePt t="18744" x="5715000" y="1758950"/>
          <p14:tracePt t="18761" x="5708650" y="1746250"/>
          <p14:tracePt t="18777" x="5702300" y="1746250"/>
          <p14:tracePt t="18794" x="5695950" y="1746250"/>
          <p14:tracePt t="18827" x="5689600" y="1746250"/>
          <p14:tracePt t="18864" x="5683250" y="1746250"/>
          <p14:tracePt t="18972" x="5689600" y="1746250"/>
          <p14:tracePt t="19007" x="5695950" y="1746250"/>
          <p14:tracePt t="19015" x="5702300" y="1746250"/>
          <p14:tracePt t="19030" x="5727700" y="1746250"/>
          <p14:tracePt t="19044" x="5765800" y="1746250"/>
          <p14:tracePt t="19060" x="5791200" y="1746250"/>
          <p14:tracePt t="19078" x="5867400" y="1765300"/>
          <p14:tracePt t="19094" x="5924550" y="1778000"/>
          <p14:tracePt t="19110" x="6007100" y="1778000"/>
          <p14:tracePt t="19127" x="6096000" y="1778000"/>
          <p14:tracePt t="19144" x="6146800" y="1778000"/>
          <p14:tracePt t="19160" x="6184900" y="1778000"/>
          <p14:tracePt t="19177" x="6286500" y="1771650"/>
          <p14:tracePt t="19194" x="6407150" y="1778000"/>
          <p14:tracePt t="19210" x="6553200" y="1797050"/>
          <p14:tracePt t="19227" x="6731000" y="1854200"/>
          <p14:tracePt t="19244" x="6864350" y="1879600"/>
          <p14:tracePt t="19260" x="6934200" y="1885950"/>
          <p14:tracePt t="19277" x="6978650" y="1892300"/>
          <p14:tracePt t="19295" x="6997700" y="1892300"/>
          <p14:tracePt t="19310" x="7010400" y="1892300"/>
          <p14:tracePt t="19343" x="7016750" y="1892300"/>
          <p14:tracePt t="19360" x="7023100" y="1892300"/>
          <p14:tracePt t="19377" x="7029450" y="1892300"/>
          <p14:tracePt t="19393" x="7035800" y="1892300"/>
          <p14:tracePt t="19410" x="7042150" y="1892300"/>
          <p14:tracePt t="19477" x="7048500" y="1892300"/>
          <p14:tracePt t="19508" x="7054850" y="1892300"/>
          <p14:tracePt t="19522" x="7061200" y="1892300"/>
          <p14:tracePt t="19537" x="7073900" y="1885950"/>
          <p14:tracePt t="19544" x="7105650" y="1873250"/>
          <p14:tracePt t="19561" x="7143750" y="1860550"/>
          <p14:tracePt t="19579" x="7188200" y="1841500"/>
          <p14:tracePt t="19594" x="7200900" y="1841500"/>
          <p14:tracePt t="19599" x="7207250" y="1841500"/>
          <p14:tracePt t="19610" x="7213600" y="1835150"/>
          <p14:tracePt t="19628" x="7219950" y="1835150"/>
          <p14:tracePt t="19644" x="7219950" y="1828800"/>
          <p14:tracePt t="19660" x="7226300" y="1828800"/>
          <p14:tracePt t="19677" x="7226300" y="1822450"/>
          <p14:tracePt t="19693" x="7232650" y="1822450"/>
          <p14:tracePt t="20232" x="7245350" y="1822450"/>
          <p14:tracePt t="20241" x="7245350" y="1816100"/>
          <p14:tracePt t="20248" x="7251700" y="1816100"/>
          <p14:tracePt t="20261" x="7258050" y="1816100"/>
          <p14:tracePt t="20276" x="7277100" y="1809750"/>
          <p14:tracePt t="20293" x="7283450" y="1803400"/>
          <p14:tracePt t="20310" x="7296150" y="1803400"/>
          <p14:tracePt t="20326" x="7302500" y="1797050"/>
          <p14:tracePt t="20343" x="7308850" y="1797050"/>
          <p14:tracePt t="20389" x="7315200" y="1797050"/>
          <p14:tracePt t="20403" x="7315200" y="1790700"/>
          <p14:tracePt t="20418" x="7321550" y="1790700"/>
          <p14:tracePt t="21180" x="7327900" y="1797050"/>
          <p14:tracePt t="21189" x="7334250" y="1822450"/>
          <p14:tracePt t="21197" x="7346950" y="1854200"/>
          <p14:tracePt t="21209" x="7378700" y="1949450"/>
          <p14:tracePt t="21226" x="7423150" y="2044700"/>
          <p14:tracePt t="21244" x="7461250" y="2108200"/>
          <p14:tracePt t="21259" x="7467600" y="2120900"/>
          <p14:tracePt t="21275" x="7480300" y="2133600"/>
          <p14:tracePt t="21292" x="7480300" y="2146300"/>
          <p14:tracePt t="21325" x="7486650" y="2146300"/>
          <p14:tracePt t="21341" x="7493000" y="2146300"/>
          <p14:tracePt t="21358" x="7448550" y="2032000"/>
          <p14:tracePt t="21375" x="7327900" y="1860550"/>
          <p14:tracePt t="21392" x="6800850" y="1568450"/>
          <p14:tracePt t="21408" x="6299200" y="1441450"/>
          <p14:tracePt t="21425" x="5937250" y="1441450"/>
          <p14:tracePt t="21442" x="5378450" y="1600200"/>
          <p14:tracePt t="21459" x="4514850" y="1962150"/>
          <p14:tracePt t="21475" x="3994150" y="2305050"/>
          <p14:tracePt t="21491" x="3644900" y="2501900"/>
          <p14:tracePt t="21509" x="3505200" y="2571750"/>
          <p14:tracePt t="21525" x="3384550" y="2628900"/>
          <p14:tracePt t="21542" x="3314700" y="2679700"/>
          <p14:tracePt t="21558" x="3308350" y="2686050"/>
          <p14:tracePt t="21575" x="3270250" y="2743200"/>
          <p14:tracePt t="21592" x="3244850" y="2832100"/>
          <p14:tracePt t="21597" x="3244850" y="2857500"/>
          <p14:tracePt t="21609" x="3270250" y="2997200"/>
          <p14:tracePt t="21625" x="3359150" y="3200400"/>
          <p14:tracePt t="21641" x="3435350" y="3327400"/>
          <p14:tracePt t="21658" x="3517900" y="3422650"/>
          <p14:tracePt t="21676" x="3886200" y="3759200"/>
          <p14:tracePt t="21691" x="4038600" y="3860800"/>
          <p14:tracePt t="21708" x="4679950" y="4032250"/>
          <p14:tracePt t="21725" x="5200650" y="4108450"/>
          <p14:tracePt t="21743" x="6178550" y="4102100"/>
          <p14:tracePt t="21758" x="6451600" y="4064000"/>
          <p14:tracePt t="21775" x="6940550" y="3987800"/>
          <p14:tracePt t="21791" x="7175500" y="3898900"/>
          <p14:tracePt t="21808" x="7454900" y="3771900"/>
          <p14:tracePt t="21825" x="7677150" y="3632200"/>
          <p14:tracePt t="21841" x="7797800" y="3511550"/>
          <p14:tracePt t="21858" x="7931150" y="3308350"/>
          <p14:tracePt t="21875" x="8007350" y="3060700"/>
          <p14:tracePt t="21892" x="8051800" y="2813050"/>
          <p14:tracePt t="21908" x="8077200" y="2698750"/>
          <p14:tracePt t="21924" x="8089900" y="2609850"/>
          <p14:tracePt t="21941" x="8083550" y="2520950"/>
          <p14:tracePt t="21958" x="8026400" y="2355850"/>
          <p14:tracePt t="21975" x="7842250" y="2114550"/>
          <p14:tracePt t="21991" x="7505700" y="1943100"/>
          <p14:tracePt t="22008" x="7258050" y="1885950"/>
          <p14:tracePt t="22025" x="7042150" y="1866900"/>
          <p14:tracePt t="22041" x="6775450" y="1911350"/>
          <p14:tracePt t="22058" x="6362700" y="2070100"/>
          <p14:tracePt t="22074" x="6184900" y="2178050"/>
          <p14:tracePt t="22091" x="6076950" y="2298700"/>
          <p14:tracePt t="22096" x="6051550" y="2343150"/>
          <p14:tracePt t="22109" x="5994400" y="2413000"/>
          <p14:tracePt t="22124" x="5924550" y="2476500"/>
          <p14:tracePt t="22141" x="5861050" y="2584450"/>
          <p14:tracePt t="22158" x="5835650" y="2692400"/>
          <p14:tracePt t="22175" x="5835650" y="2787650"/>
          <p14:tracePt t="22191" x="5848350" y="2844800"/>
          <p14:tracePt t="22208" x="5918200" y="2959100"/>
          <p14:tracePt t="22224" x="5988050" y="3048000"/>
          <p14:tracePt t="22241" x="6089650" y="3130550"/>
          <p14:tracePt t="22259" x="6311900" y="3232150"/>
          <p14:tracePt t="22274" x="6388100" y="3244850"/>
          <p14:tracePt t="22291" x="6470650" y="3270250"/>
          <p14:tracePt t="22308" x="6534150" y="3270250"/>
          <p14:tracePt t="22325" x="6623050" y="3263900"/>
          <p14:tracePt t="22341" x="6635750" y="3263900"/>
          <p14:tracePt t="22358" x="6642100" y="3257550"/>
          <p14:tracePt t="22374" x="6648450" y="3257550"/>
          <p14:tracePt t="22783" x="6661150" y="3200400"/>
          <p14:tracePt t="22790" x="6673850" y="3149600"/>
          <p14:tracePt t="22798" x="6680200" y="3130550"/>
          <p14:tracePt t="22807" x="6686550" y="3098800"/>
          <p14:tracePt t="22823" x="6692900" y="3073400"/>
          <p14:tracePt t="22840" x="6724650" y="3028950"/>
          <p14:tracePt t="22857" x="6775450" y="2959100"/>
          <p14:tracePt t="22873" x="6826250" y="2895600"/>
          <p14:tracePt t="22890" x="6889750" y="2825750"/>
          <p14:tracePt t="22908" x="7162800" y="2705100"/>
          <p14:tracePt t="22923" x="7296150" y="2667000"/>
          <p14:tracePt t="22940" x="7391400" y="2654300"/>
          <p14:tracePt t="22957" x="7442200" y="2647950"/>
          <p14:tracePt t="22975" x="7461250" y="2647950"/>
          <p14:tracePt t="22990" x="7467600" y="2647950"/>
          <p14:tracePt t="23007" x="7480300" y="2647950"/>
          <p14:tracePt t="23040" x="7486650" y="2647950"/>
          <p14:tracePt t="23057" x="7493000" y="2647950"/>
          <p14:tracePt t="23104" x="7493000" y="2641600"/>
          <p14:tracePt t="23119" x="7499350" y="2641600"/>
          <p14:tracePt t="23247" x="7499350" y="2635250"/>
          <p14:tracePt t="23277" x="7499350" y="2628900"/>
          <p14:tracePt t="23293" x="7499350" y="2622550"/>
          <p14:tracePt t="23300" x="7499350" y="2578100"/>
          <p14:tracePt t="23306" x="7493000" y="2533650"/>
          <p14:tracePt t="23323" x="7454900" y="2425700"/>
          <p14:tracePt t="23341" x="7416800" y="2324100"/>
          <p14:tracePt t="23357" x="7410450" y="2298700"/>
          <p14:tracePt t="23373" x="7404100" y="2292350"/>
          <p14:tracePt t="23390" x="7391400" y="2286000"/>
          <p14:tracePt t="23407" x="7391400" y="2279650"/>
          <p14:tracePt t="23423" x="7385050" y="2279650"/>
          <p14:tracePt t="23440" x="7378700" y="2279650"/>
          <p14:tracePt t="23456" x="7372350" y="2279650"/>
          <p14:tracePt t="23493" x="7385050" y="2279650"/>
          <p14:tracePt t="23501" x="7486650" y="2286000"/>
          <p14:tracePt t="23509" x="7594600" y="2292350"/>
          <p14:tracePt t="23523" x="7708900" y="2292350"/>
          <p14:tracePt t="23540" x="7778750" y="2292350"/>
          <p14:tracePt t="23558" x="7829550" y="2279650"/>
          <p14:tracePt t="23573" x="7835900" y="2273300"/>
          <p14:tracePt t="23590" x="7842250" y="2260600"/>
          <p14:tracePt t="23606" x="7854950" y="2260600"/>
          <p14:tracePt t="23624" x="7854950" y="2254250"/>
          <p14:tracePt t="23642" x="7848600" y="2247900"/>
          <p14:tracePt t="23657" x="7747000" y="2247900"/>
          <p14:tracePt t="23673" x="7658100" y="2247900"/>
          <p14:tracePt t="23690" x="7613650" y="2260600"/>
          <p14:tracePt t="23708" x="7594600" y="2279650"/>
          <p14:tracePt t="23723" x="7588250" y="2279650"/>
          <p14:tracePt t="23740" x="7575550" y="2286000"/>
          <p14:tracePt t="23756" x="7575550" y="2311400"/>
          <p14:tracePt t="23774" x="7588250" y="2349500"/>
          <p14:tracePt t="23790" x="7626350" y="2368550"/>
          <p14:tracePt t="23807" x="7651750" y="2387600"/>
          <p14:tracePt t="23823" x="7664450" y="2393950"/>
          <p14:tracePt t="23840" x="7683500" y="2393950"/>
          <p14:tracePt t="23856" x="7696200" y="2387600"/>
          <p14:tracePt t="23873" x="7708900" y="2374900"/>
          <p14:tracePt t="23890" x="7715250" y="2368550"/>
          <p14:tracePt t="23906" x="7715250" y="2362200"/>
          <p14:tracePt t="23923" x="7721600" y="2349500"/>
          <p14:tracePt t="23940" x="7721600" y="2343150"/>
          <p14:tracePt t="23973" x="7715250" y="2343150"/>
          <p14:tracePt t="24100" x="7721600" y="2343150"/>
          <p14:tracePt t="24114" x="7721600" y="2330450"/>
          <p14:tracePt t="24142" x="7721600" y="2324100"/>
          <p14:tracePt t="24149" x="7727950" y="2324100"/>
          <p14:tracePt t="24525" x="7734300" y="2324100"/>
          <p14:tracePt t="24577" x="7740650" y="2324100"/>
          <p14:tracePt t="24606" x="7772400" y="2343150"/>
          <p14:tracePt t="24618" x="7886700" y="2419350"/>
          <p14:tracePt t="24626" x="7943850" y="2451100"/>
          <p14:tracePt t="24641" x="8026400" y="2520950"/>
          <p14:tracePt t="24656" x="8051800" y="2540000"/>
          <p14:tracePt t="24672" x="8083550" y="2578100"/>
          <p14:tracePt t="24689" x="8102600" y="2590800"/>
          <p14:tracePt t="24705" x="8115300" y="2609850"/>
          <p14:tracePt t="24722" x="8134350" y="2660650"/>
          <p14:tracePt t="24739" x="8172450" y="2876550"/>
          <p14:tracePt t="24756" x="8166100" y="2984500"/>
          <p14:tracePt t="24772" x="8166100" y="3048000"/>
          <p14:tracePt t="24789" x="8147050" y="3219450"/>
          <p14:tracePt t="24805" x="8140700" y="3333750"/>
          <p14:tracePt t="24822" x="8134350" y="3397250"/>
          <p14:tracePt t="24839" x="8134350" y="3429000"/>
          <p14:tracePt t="24856" x="8128000" y="3441700"/>
          <p14:tracePt t="24872" x="8128000" y="3454400"/>
          <p14:tracePt t="24888" x="8128000" y="3460750"/>
          <p14:tracePt t="24905" x="8128000" y="3467100"/>
          <p14:tracePt t="24922" x="8115300" y="3486150"/>
          <p14:tracePt t="24939" x="8070850" y="3568700"/>
          <p14:tracePt t="24955" x="8026400" y="3632200"/>
          <p14:tracePt t="24972" x="7994650" y="3689350"/>
          <p14:tracePt t="24988" x="7975600" y="3727450"/>
          <p14:tracePt t="25005" x="7950200" y="3746500"/>
          <p14:tracePt t="25022" x="7950200" y="3752850"/>
          <p14:tracePt t="25038" x="7937500" y="3752850"/>
          <p14:tracePt t="25055" x="7937500" y="3765550"/>
          <p14:tracePt t="25072" x="7931150" y="3771900"/>
          <p14:tracePt t="25107" x="7924800" y="3771900"/>
          <p14:tracePt t="25127" x="7924800" y="3778250"/>
          <p14:tracePt t="25138" x="7918450" y="3778250"/>
          <p14:tracePt t="25172" x="7912100" y="3778250"/>
          <p14:tracePt t="25682" x="7918450" y="3778250"/>
          <p14:tracePt t="25698" x="7918450" y="3771900"/>
          <p14:tracePt t="25711" x="7924800" y="3765550"/>
          <p14:tracePt t="25734" x="7924800" y="3759200"/>
          <p14:tracePt t="25778" x="7931150" y="3752850"/>
          <p14:tracePt t="25817" x="7937500" y="3752850"/>
          <p14:tracePt t="25824" x="7937500" y="3746500"/>
          <p14:tracePt t="26309" x="7937500" y="3740150"/>
          <p14:tracePt t="26444" x="7931150" y="3740150"/>
          <p14:tracePt t="26510" x="7931150" y="3733800"/>
          <p14:tracePt t="26555" x="7924800" y="3733800"/>
          <p14:tracePt t="26576" x="7924800" y="3727450"/>
          <p14:tracePt t="26592" x="7918450" y="3727450"/>
          <p14:tracePt t="26631" x="7912100" y="3727450"/>
          <p14:tracePt t="26667" x="7905750" y="3727450"/>
          <p14:tracePt t="26696" x="7899400" y="3721100"/>
          <p14:tracePt t="26742" x="7893050" y="3721100"/>
          <p14:tracePt t="26750" x="7893050" y="3714750"/>
          <p14:tracePt t="26764" x="7886700" y="3714750"/>
          <p14:tracePt t="26786" x="7886700" y="3708400"/>
          <p14:tracePt t="26801" x="7880350" y="3708400"/>
          <p14:tracePt t="26831" x="7874000" y="3708400"/>
          <p14:tracePt t="26854" x="7874000" y="3702050"/>
          <p14:tracePt t="26862" x="7867650" y="3702050"/>
          <p14:tracePt t="26875" x="7861300" y="3695700"/>
          <p14:tracePt t="26890" x="7854950" y="3695700"/>
          <p14:tracePt t="26911" x="7848600" y="3689350"/>
          <p14:tracePt t="26920" x="7842250" y="3689350"/>
          <p14:tracePt t="26936" x="7816850" y="3663950"/>
          <p14:tracePt t="26954" x="7683500" y="3600450"/>
          <p14:tracePt t="26970" x="7543800" y="3536950"/>
          <p14:tracePt t="26987" x="7435850" y="3479800"/>
          <p14:tracePt t="27003" x="7264400" y="3378200"/>
          <p14:tracePt t="27021" x="6940550" y="3175000"/>
          <p14:tracePt t="27037" x="6864350" y="3124200"/>
          <p14:tracePt t="27053" x="6515100" y="3009900"/>
          <p14:tracePt t="27070" x="6394450" y="2978150"/>
          <p14:tracePt t="27087" x="6324600" y="2946400"/>
          <p14:tracePt t="27094" x="6280150" y="2940050"/>
          <p14:tracePt t="27103" x="6223000" y="2933700"/>
          <p14:tracePt t="27120" x="6070600" y="2908300"/>
          <p14:tracePt t="27137" x="6000750" y="2889250"/>
          <p14:tracePt t="27153" x="5956300" y="2876550"/>
          <p14:tracePt t="27171" x="5924550" y="2870200"/>
          <p14:tracePt t="27187" x="5918200" y="2870200"/>
          <p14:tracePt t="27203" x="5899150" y="2870200"/>
          <p14:tracePt t="27220" x="5886450" y="2870200"/>
          <p14:tracePt t="27237" x="5880100" y="2870200"/>
          <p14:tracePt t="27253" x="5873750" y="2870200"/>
          <p14:tracePt t="27270" x="5861050" y="2870200"/>
          <p14:tracePt t="27287" x="5854700" y="2870200"/>
          <p14:tracePt t="27303" x="5848350" y="2870200"/>
          <p14:tracePt t="27321" x="5822950" y="2870200"/>
          <p14:tracePt t="27336" x="5765800" y="2863850"/>
          <p14:tracePt t="27353" x="5683250" y="2844800"/>
          <p14:tracePt t="27370" x="5613400" y="2825750"/>
          <p14:tracePt t="27388" x="5518150" y="2806700"/>
          <p14:tracePt t="27403" x="5473700" y="2800350"/>
          <p14:tracePt t="27420" x="5334000" y="2774950"/>
          <p14:tracePt t="27436" x="5251450" y="2755900"/>
          <p14:tracePt t="27453" x="5194300" y="2743200"/>
          <p14:tracePt t="27470" x="5162550" y="2730500"/>
          <p14:tracePt t="27486" x="5137150" y="2711450"/>
          <p14:tracePt t="27503" x="5111750" y="2698750"/>
          <p14:tracePt t="27520" x="5111750" y="2692400"/>
          <p14:tracePt t="27536" x="5099050" y="2692400"/>
          <p14:tracePt t="27553" x="5092700" y="2686050"/>
          <p14:tracePt t="27586" x="5086350" y="2679700"/>
          <p14:tracePt t="27592" x="5080000" y="2679700"/>
          <p14:tracePt t="27622" x="5080000" y="2673350"/>
          <p14:tracePt t="27644" x="5067300" y="2673350"/>
          <p14:tracePt t="27876" x="5111750" y="2679700"/>
          <p14:tracePt t="27884" x="5156200" y="2698750"/>
          <p14:tracePt t="27894" x="5207000" y="2698750"/>
          <p14:tracePt t="27903" x="5245100" y="2705100"/>
          <p14:tracePt t="27919" x="5365750" y="2705100"/>
          <p14:tracePt t="27936" x="5384800" y="2705100"/>
          <p14:tracePt t="27953" x="5403850" y="2705100"/>
          <p14:tracePt t="27970" x="5410200" y="2705100"/>
          <p14:tracePt t="27986" x="5416550" y="2705100"/>
          <p14:tracePt t="28003" x="5422900" y="2705100"/>
          <p14:tracePt t="28019" x="5429250" y="2705100"/>
          <p14:tracePt t="28042" x="5441950" y="2705100"/>
          <p14:tracePt t="28056" x="5448300" y="2705100"/>
          <p14:tracePt t="28132" x="5454650" y="2705100"/>
          <p14:tracePt t="28257" x="5461000" y="2705100"/>
          <p14:tracePt t="28324" x="5467350" y="2705100"/>
          <p14:tracePt t="28333" x="5473700" y="2705100"/>
          <p14:tracePt t="28341" x="5499100" y="2705100"/>
          <p14:tracePt t="28352" x="5562600" y="2698750"/>
          <p14:tracePt t="28369" x="5664200" y="2686050"/>
          <p14:tracePt t="28386" x="5835650" y="2660650"/>
          <p14:tracePt t="28403" x="5981700" y="2635250"/>
          <p14:tracePt t="28419" x="6140450" y="2609850"/>
          <p14:tracePt t="28436" x="6267450" y="2603500"/>
          <p14:tracePt t="28452" x="6375400" y="2584450"/>
          <p14:tracePt t="28470" x="6432550" y="2584450"/>
          <p14:tracePt t="28485" x="6464300" y="2584450"/>
          <p14:tracePt t="28502" x="6496050" y="2584450"/>
          <p14:tracePt t="28519" x="6546850" y="2584450"/>
          <p14:tracePt t="28536" x="6597650" y="2584450"/>
          <p14:tracePt t="28552" x="6673850" y="2584450"/>
          <p14:tracePt t="28569" x="6756400" y="2603500"/>
          <p14:tracePt t="28585" x="6788150" y="2603500"/>
          <p14:tracePt t="28594" x="6800850" y="2609850"/>
          <p14:tracePt t="28602" x="6807200" y="2609850"/>
          <p14:tracePt t="28620" x="6851650" y="2616200"/>
          <p14:tracePt t="28635" x="6908800" y="2622550"/>
          <p14:tracePt t="28652" x="6985000" y="2628900"/>
          <p14:tracePt t="28669" x="7042150" y="2641600"/>
          <p14:tracePt t="28687" x="7080250" y="2654300"/>
          <p14:tracePt t="28702" x="7099300" y="2654300"/>
          <p14:tracePt t="28719" x="7105650" y="2660650"/>
          <p14:tracePt t="28735" x="7118350" y="2667000"/>
          <p14:tracePt t="28752" x="7124700" y="2667000"/>
          <p14:tracePt t="28769" x="7131050" y="2667000"/>
          <p14:tracePt t="28786" x="7137400" y="2673350"/>
          <p14:tracePt t="28818" x="7150100" y="2679700"/>
          <p14:tracePt t="28847" x="7156450" y="2679700"/>
          <p14:tracePt t="29125" x="7112000" y="2686050"/>
          <p14:tracePt t="29132" x="7010400" y="2692400"/>
          <p14:tracePt t="29139" x="6851650" y="2736850"/>
          <p14:tracePt t="29151" x="6597650" y="2768600"/>
          <p14:tracePt t="29168" x="6432550" y="2825750"/>
          <p14:tracePt t="29186" x="6223000" y="2882900"/>
          <p14:tracePt t="29202" x="6108700" y="2908300"/>
          <p14:tracePt t="29218" x="5943600" y="2940050"/>
          <p14:tracePt t="29235" x="5822950" y="2952750"/>
          <p14:tracePt t="29251" x="5759450" y="2959100"/>
          <p14:tracePt t="29269" x="5702300" y="2965450"/>
          <p14:tracePt t="29285" x="5664200" y="2965450"/>
          <p14:tracePt t="29301" x="5613400" y="2978150"/>
          <p14:tracePt t="29318" x="5575300" y="2978150"/>
          <p14:tracePt t="29336" x="5480050" y="2965450"/>
          <p14:tracePt t="29351" x="5467350" y="2959100"/>
          <p14:tracePt t="29368" x="5334000" y="2895600"/>
          <p14:tracePt t="29385" x="5245100" y="2768600"/>
          <p14:tracePt t="29401" x="5175250" y="2635250"/>
          <p14:tracePt t="29419" x="5092700" y="2432050"/>
          <p14:tracePt t="29435" x="5054600" y="2317750"/>
          <p14:tracePt t="29451" x="5029200" y="2228850"/>
          <p14:tracePt t="29468" x="5010150" y="2190750"/>
          <p14:tracePt t="29486" x="4991100" y="2159000"/>
          <p14:tracePt t="29501" x="4972050" y="2127250"/>
          <p14:tracePt t="29518" x="4946650" y="2101850"/>
          <p14:tracePt t="29534" x="4933950" y="2082800"/>
          <p14:tracePt t="29552" x="4921250" y="2076450"/>
          <p14:tracePt t="29568" x="4921250" y="2070100"/>
          <p14:tracePt t="29584" x="4908550" y="2057400"/>
          <p14:tracePt t="29601" x="4902200" y="2057400"/>
          <p14:tracePt t="29618" x="4902200" y="2063750"/>
          <p14:tracePt t="29635" x="4876800" y="2133600"/>
          <p14:tracePt t="29651" x="4838700" y="2298700"/>
          <p14:tracePt t="29669" x="4832350" y="2374900"/>
          <p14:tracePt t="29684" x="4832350" y="2387600"/>
          <p14:tracePt t="29701" x="4832350" y="2406650"/>
          <p14:tracePt t="29718" x="4832350" y="2413000"/>
          <p14:tracePt t="29734" x="4832350" y="2425700"/>
          <p14:tracePt t="29989" x="4838700" y="2425700"/>
          <p14:tracePt t="30274" x="4895850" y="2470150"/>
          <p14:tracePt t="30284" x="4946650" y="2514600"/>
          <p14:tracePt t="30292" x="5041900" y="2628900"/>
          <p14:tracePt t="30300" x="5080000" y="2686050"/>
          <p14:tracePt t="30317" x="5099050" y="2711450"/>
          <p14:tracePt t="30333" x="5105400" y="2717800"/>
          <p14:tracePt t="30350" x="5111750" y="2730500"/>
          <p14:tracePt t="30367" x="5130800" y="2743200"/>
          <p14:tracePt t="30383" x="5137150" y="2743200"/>
          <p14:tracePt t="30400" x="5143500" y="2749550"/>
          <p14:tracePt t="30417" x="5156200" y="2755900"/>
          <p14:tracePt t="30433" x="5162550" y="2755900"/>
          <p14:tracePt t="30450" x="5175250" y="2762250"/>
          <p14:tracePt t="30466" x="5213350" y="2755900"/>
          <p14:tracePt t="30483" x="5251450" y="2736850"/>
          <p14:tracePt t="30500" x="5289550" y="2705100"/>
          <p14:tracePt t="30516" x="5340350" y="2628900"/>
          <p14:tracePt t="30533" x="5384800" y="2565400"/>
          <p14:tracePt t="30550" x="5403850" y="2508250"/>
          <p14:tracePt t="30567" x="5448300" y="2368550"/>
          <p14:tracePt t="30583" x="5454650" y="2273300"/>
          <p14:tracePt t="30600" x="5461000" y="2184400"/>
          <p14:tracePt t="30616" x="5467350" y="2139950"/>
          <p14:tracePt t="30634" x="5467350" y="2108200"/>
          <p14:tracePt t="30650" x="5467350" y="2089150"/>
          <p14:tracePt t="30667" x="5467350" y="2076450"/>
          <p14:tracePt t="30683" x="5467350" y="2070100"/>
          <p14:tracePt t="30716" x="5467350" y="2063750"/>
          <p14:tracePt t="30749" x="5473700" y="2063750"/>
          <p14:tracePt t="30771" x="5473700" y="2076450"/>
          <p14:tracePt t="30779" x="5505450" y="2152650"/>
          <p14:tracePt t="30787" x="5524500" y="2241550"/>
          <p14:tracePt t="30799" x="5556250" y="2406650"/>
          <p14:tracePt t="30816" x="5581650" y="2482850"/>
          <p14:tracePt t="30833" x="5588000" y="2540000"/>
          <p14:tracePt t="30850" x="5588000" y="2584450"/>
          <p14:tracePt t="30866" x="5588000" y="2609850"/>
          <p14:tracePt t="30883" x="5588000" y="2654300"/>
          <p14:tracePt t="30900" x="5594350" y="2692400"/>
          <p14:tracePt t="30916" x="5600700" y="2711450"/>
          <p14:tracePt t="30933" x="5600700" y="2724150"/>
          <p14:tracePt t="30949" x="5607050" y="2730500"/>
          <p14:tracePt t="30966" x="5607050" y="2736850"/>
          <p14:tracePt t="30983" x="5607050" y="2743200"/>
          <p14:tracePt t="31000" x="5607050" y="2749550"/>
          <p14:tracePt t="31018" x="5613400" y="2755900"/>
          <p14:tracePt t="31042" x="5613400" y="2762250"/>
          <p14:tracePt t="31055" x="5619750" y="2762250"/>
          <p14:tracePt t="31147" x="5619750" y="2768600"/>
          <p14:tracePt t="31244" x="5626100" y="2768600"/>
          <p14:tracePt t="31362" x="5626100" y="2762250"/>
          <p14:tracePt t="31371" x="5632450" y="2762250"/>
          <p14:tracePt t="31400" x="5632450" y="2755900"/>
          <p14:tracePt t="31654" x="5664200" y="2749550"/>
          <p14:tracePt t="31663" x="5727700" y="2736850"/>
          <p14:tracePt t="31670" x="5791200" y="2730500"/>
          <p14:tracePt t="31682" x="5918200" y="2724150"/>
          <p14:tracePt t="31699" x="6013450" y="2698750"/>
          <p14:tracePt t="31718" x="6165850" y="2679700"/>
          <p14:tracePt t="31732" x="6216650" y="2667000"/>
          <p14:tracePt t="31749" x="6369050" y="2654300"/>
          <p14:tracePt t="31766" x="6413500" y="2647950"/>
          <p14:tracePt t="31782" x="6432550" y="2647950"/>
          <p14:tracePt t="31800" x="6445250" y="2647950"/>
          <p14:tracePt t="31816" x="6451600" y="2647950"/>
          <p14:tracePt t="31832" x="6457950" y="2647950"/>
          <p14:tracePt t="31849" x="6470650" y="2647950"/>
          <p14:tracePt t="31866" x="6477000" y="2641600"/>
          <p14:tracePt t="31882" x="6477000" y="2635250"/>
          <p14:tracePt t="31898" x="6483350" y="2628900"/>
          <p14:tracePt t="31915" x="6496050" y="2546350"/>
          <p14:tracePt t="31932" x="6502400" y="2489200"/>
          <p14:tracePt t="31948" x="6534150" y="2343150"/>
          <p14:tracePt t="31965" x="6553200" y="2247900"/>
          <p14:tracePt t="31982" x="6572250" y="2197100"/>
          <p14:tracePt t="31998" x="6584950" y="2171700"/>
          <p14:tracePt t="32015" x="6597650" y="2152650"/>
          <p14:tracePt t="32032" x="6610350" y="2146300"/>
          <p14:tracePt t="32065" x="6610350" y="2139950"/>
          <p14:tracePt t="32083" x="6623050" y="2139950"/>
          <p14:tracePt t="32115" x="6680200" y="2273300"/>
          <p14:tracePt t="32132" x="6705600" y="2393950"/>
          <p14:tracePt t="32148" x="6724650" y="2482850"/>
          <p14:tracePt t="32166" x="6750050" y="2578100"/>
          <p14:tracePt t="32181" x="6756400" y="2603500"/>
          <p14:tracePt t="32198" x="6769100" y="2628900"/>
          <p14:tracePt t="32215" x="6775450" y="2635250"/>
          <p14:tracePt t="32231" x="6775450" y="2641600"/>
          <p14:tracePt t="32248" x="6788150" y="2647950"/>
          <p14:tracePt t="32265" x="6794500" y="2654300"/>
          <p14:tracePt t="32281" x="6794500" y="2660650"/>
          <p14:tracePt t="32298" x="6794500" y="2667000"/>
          <p14:tracePt t="32315" x="6800850" y="2667000"/>
          <p14:tracePt t="32348" x="6800850" y="2673350"/>
          <p14:tracePt t="32365" x="6807200" y="2673350"/>
          <p14:tracePt t="32434" x="6813550" y="2673350"/>
          <p14:tracePt t="33324" x="6819900" y="2660650"/>
          <p14:tracePt t="33331" x="6819900" y="2654300"/>
          <p14:tracePt t="33339" x="6819900" y="2641600"/>
          <p14:tracePt t="33347" x="6819900" y="2635250"/>
          <p14:tracePt t="33364" x="6826250" y="2622550"/>
          <p14:tracePt t="33380" x="6832600" y="2590800"/>
          <p14:tracePt t="33397" x="6845300" y="2546350"/>
          <p14:tracePt t="33414" x="6851650" y="2527300"/>
          <p14:tracePt t="33430" x="6851650" y="2514600"/>
          <p14:tracePt t="33464" x="6864350" y="2508250"/>
          <p14:tracePt t="33480" x="6864350" y="2495550"/>
          <p14:tracePt t="33932" x="6864350" y="2501900"/>
          <p14:tracePt t="33982" x="6864350" y="2508250"/>
          <p14:tracePt t="33998" x="6864350" y="2514600"/>
          <p14:tracePt t="34013" x="6864350" y="2520950"/>
          <p14:tracePt t="34020" x="6864350" y="2527300"/>
          <p14:tracePt t="34041" x="6864350" y="2533650"/>
          <p14:tracePt t="34056" x="6864350" y="2540000"/>
          <p14:tracePt t="34124" x="6864350" y="2546350"/>
          <p14:tracePt t="34364" x="6864350" y="2552700"/>
          <p14:tracePt t="34388" x="6864350" y="2565400"/>
          <p14:tracePt t="34397" x="6864350" y="2571750"/>
          <p14:tracePt t="34408" x="6864350" y="2578100"/>
          <p14:tracePt t="34416" x="6864350" y="2584450"/>
          <p14:tracePt t="34437" x="6864350" y="2590800"/>
          <p14:tracePt t="34446" x="6864350" y="2597150"/>
          <p14:tracePt t="34462" x="6864350" y="2603500"/>
          <p14:tracePt t="34479" x="6864350" y="2609850"/>
          <p14:tracePt t="34496" x="6864350" y="2616200"/>
          <p14:tracePt t="34512" x="6864350" y="2622550"/>
          <p14:tracePt t="34533" x="6864350" y="2628900"/>
          <p14:tracePt t="34546" x="6864350" y="2647950"/>
          <p14:tracePt t="34562" x="6877050" y="2698750"/>
          <p14:tracePt t="34579" x="6883400" y="2749550"/>
          <p14:tracePt t="34596" x="6883400" y="2794000"/>
          <p14:tracePt t="34614" x="6889750" y="2895600"/>
          <p14:tracePt t="34629" x="6889750" y="2940050"/>
          <p14:tracePt t="34646" x="6889750" y="3022600"/>
          <p14:tracePt t="34662" x="6883400" y="3041650"/>
          <p14:tracePt t="34679" x="6883400" y="3060700"/>
          <p14:tracePt t="34713" x="6870700" y="3073400"/>
          <p14:tracePt t="34729" x="6870700" y="3079750"/>
          <p14:tracePt t="34746" x="6864350" y="3092450"/>
          <p14:tracePt t="34763" x="6864350" y="3098800"/>
          <p14:tracePt t="34779" x="6851650" y="3098800"/>
          <p14:tracePt t="34796" x="6775450" y="3098800"/>
          <p14:tracePt t="34813" x="6654800" y="3073400"/>
          <p14:tracePt t="34831" x="6502400" y="3048000"/>
          <p14:tracePt t="34845" x="6419850" y="3035300"/>
          <p14:tracePt t="34862" x="6324600" y="3022600"/>
          <p14:tracePt t="34879" x="6184900" y="3003550"/>
          <p14:tracePt t="34896" x="6064250" y="2984500"/>
          <p14:tracePt t="34912" x="5994400" y="2971800"/>
          <p14:tracePt t="34929" x="5867400" y="2933700"/>
          <p14:tracePt t="34946" x="5765800" y="2914650"/>
          <p14:tracePt t="34962" x="5689600" y="2889250"/>
          <p14:tracePt t="34980" x="5600700" y="2870200"/>
          <p14:tracePt t="34996" x="5543550" y="2851150"/>
          <p14:tracePt t="35012" x="5461000" y="2838450"/>
          <p14:tracePt t="35029" x="5391150" y="2832100"/>
          <p14:tracePt t="35047" x="5257800" y="2825750"/>
          <p14:tracePt t="35062" x="5213350" y="2825750"/>
          <p14:tracePt t="35079" x="5162550" y="2825750"/>
          <p14:tracePt t="35096" x="5099050" y="2825750"/>
          <p14:tracePt t="35112" x="5010150" y="2825750"/>
          <p14:tracePt t="35119" x="4972050" y="2825750"/>
          <p14:tracePt t="35129" x="4870450" y="2838450"/>
          <p14:tracePt t="35145" x="4775200" y="2851150"/>
          <p14:tracePt t="35162" x="4730750" y="2851150"/>
          <p14:tracePt t="35179" x="4673600" y="2876550"/>
          <p14:tracePt t="35196" x="4559300" y="2901950"/>
          <p14:tracePt t="35212" x="4521200" y="2914650"/>
          <p14:tracePt t="35229" x="4495800" y="2921000"/>
          <p14:tracePt t="35245" x="4483100" y="2933700"/>
          <p14:tracePt t="35264" x="4470400" y="2946400"/>
          <p14:tracePt t="35295" x="4457700" y="2952750"/>
          <p14:tracePt t="35312" x="4457700" y="2959100"/>
          <p14:tracePt t="35329" x="4445000" y="2971800"/>
          <p14:tracePt t="35346" x="4438650" y="3009900"/>
          <p14:tracePt t="35362" x="4432300" y="3035300"/>
          <p14:tracePt t="35379" x="4432300" y="3054350"/>
          <p14:tracePt t="35395" x="4425950" y="3067050"/>
          <p14:tracePt t="35412" x="4425950" y="3124200"/>
          <p14:tracePt t="35428" x="4425950" y="3187700"/>
          <p14:tracePt t="35445" x="4425950" y="3282950"/>
          <p14:tracePt t="35462" x="4438650" y="3346450"/>
          <p14:tracePt t="35479" x="4445000" y="3371850"/>
          <p14:tracePt t="35495" x="4451350" y="3397250"/>
          <p14:tracePt t="35511" x="4457700" y="3416300"/>
          <p14:tracePt t="35528" x="4470400" y="3441700"/>
          <p14:tracePt t="35545" x="4489450" y="3479800"/>
          <p14:tracePt t="35562" x="4508500" y="3568700"/>
          <p14:tracePt t="35578" x="4514850" y="3600450"/>
          <p14:tracePt t="35595" x="4527550" y="3619500"/>
          <p14:tracePt t="35611" x="4527550" y="3638550"/>
          <p14:tracePt t="35615" x="4533900" y="3657600"/>
          <p14:tracePt t="35630" x="4533900" y="3663950"/>
          <p14:tracePt t="35645" x="4533900" y="3683000"/>
          <p14:tracePt t="35678" x="4533900" y="3695700"/>
          <p14:tracePt t="35695" x="4533900" y="3702050"/>
          <p14:tracePt t="35712" x="4540250" y="3702050"/>
          <p14:tracePt t="35729" x="4540250" y="3714750"/>
          <p14:tracePt t="35806" x="4540250" y="3721100"/>
          <p14:tracePt t="40570" x="4508500" y="3714750"/>
          <p14:tracePt t="40576" x="4476750" y="3708400"/>
          <p14:tracePt t="40591" x="4337050" y="3683000"/>
          <p14:tracePt t="40607" x="4178300" y="3676650"/>
          <p14:tracePt t="40614" x="4114800" y="3670300"/>
          <p14:tracePt t="40625" x="4038600" y="3670300"/>
          <p14:tracePt t="40641" x="3975100" y="3676650"/>
          <p14:tracePt t="40657" x="3924300" y="3689350"/>
          <p14:tracePt t="40674" x="3892550" y="3702050"/>
          <p14:tracePt t="40692" x="3873500" y="3714750"/>
          <p14:tracePt t="40707" x="3854450" y="3740150"/>
          <p14:tracePt t="40724" x="3822700" y="3797300"/>
          <p14:tracePt t="40741" x="3803650" y="3886200"/>
          <p14:tracePt t="40757" x="3803650" y="3962400"/>
          <p14:tracePt t="40773" x="3860800" y="4070350"/>
          <p14:tracePt t="40790" x="3943350" y="4159250"/>
          <p14:tracePt t="40807" x="4083050" y="4260850"/>
          <p14:tracePt t="40823" x="4298950" y="4311650"/>
          <p14:tracePt t="40840" x="4464050" y="4305300"/>
          <p14:tracePt t="40857" x="4787900" y="4184650"/>
          <p14:tracePt t="40873" x="4914900" y="4127500"/>
          <p14:tracePt t="40890" x="4953000" y="4114800"/>
          <p14:tracePt t="40907" x="4965700" y="4095750"/>
          <p14:tracePt t="40923" x="4984750" y="4070350"/>
          <p14:tracePt t="40941" x="4991100" y="4057650"/>
          <p14:tracePt t="40958" x="4997450" y="4038600"/>
          <p14:tracePt t="40975" x="4978400" y="3975100"/>
          <p14:tracePt t="40990" x="4953000" y="3937000"/>
          <p14:tracePt t="41007" x="4838700" y="3860800"/>
          <p14:tracePt t="41024" x="4813300" y="3854450"/>
          <p14:tracePt t="41040" x="4800600" y="3848100"/>
          <p14:tracePt t="41058" x="4787900" y="3848100"/>
          <p14:tracePt t="41074" x="4781550" y="3848100"/>
          <p14:tracePt t="41188" x="4787900" y="3848100"/>
          <p14:tracePt t="41203" x="4794250" y="3848100"/>
          <p14:tracePt t="41211" x="4794250" y="3841750"/>
          <p14:tracePt t="41223" x="4806950" y="3841750"/>
          <p14:tracePt t="41240" x="4832350" y="3841750"/>
          <p14:tracePt t="41257" x="4857750" y="3835400"/>
          <p14:tracePt t="41274" x="4902200" y="3835400"/>
          <p14:tracePt t="41290" x="4927600" y="3835400"/>
          <p14:tracePt t="41307" x="4978400" y="3835400"/>
          <p14:tracePt t="41324" x="5073650" y="3829050"/>
          <p14:tracePt t="41341" x="5251450" y="3829050"/>
          <p14:tracePt t="41357" x="5327650" y="3829050"/>
          <p14:tracePt t="41373" x="5365750" y="3829050"/>
          <p14:tracePt t="41390" x="5391150" y="3829050"/>
          <p14:tracePt t="41408" x="5422900" y="3829050"/>
          <p14:tracePt t="41423" x="5441950" y="3816350"/>
          <p14:tracePt t="41440" x="5486400" y="3790950"/>
          <p14:tracePt t="41457" x="5511800" y="3778250"/>
          <p14:tracePt t="41859" x="5549900" y="3797300"/>
          <p14:tracePt t="41866" x="5594350" y="3822700"/>
          <p14:tracePt t="41873" x="5626100" y="3848100"/>
          <p14:tracePt t="41889" x="5727700" y="3905250"/>
          <p14:tracePt t="41906" x="5943600" y="3968750"/>
          <p14:tracePt t="41923" x="6115050" y="4013200"/>
          <p14:tracePt t="41939" x="6184900" y="4013200"/>
          <p14:tracePt t="41956" x="6273800" y="4000500"/>
          <p14:tracePt t="41973" x="6350000" y="3994150"/>
          <p14:tracePt t="41990" x="6451600" y="3987800"/>
          <p14:tracePt t="42006" x="6477000" y="3981450"/>
          <p14:tracePt t="42022" x="6502400" y="3981450"/>
          <p14:tracePt t="42039" x="6534150" y="3975100"/>
          <p14:tracePt t="42056" x="6565900" y="3968750"/>
          <p14:tracePt t="42073" x="6623050" y="3962400"/>
          <p14:tracePt t="42089" x="6642100" y="3956050"/>
          <p14:tracePt t="42106" x="6648450" y="3943350"/>
          <p14:tracePt t="42110" x="6654800" y="3943350"/>
          <p14:tracePt t="42122" x="6661150" y="3943350"/>
          <p14:tracePt t="42139" x="6673850" y="3937000"/>
          <p14:tracePt t="42156" x="6680200" y="3930650"/>
          <p14:tracePt t="42172" x="6686550" y="3924300"/>
          <p14:tracePt t="42189" x="6692900" y="3917950"/>
          <p14:tracePt t="42206" x="6692900" y="3911600"/>
          <p14:tracePt t="42222" x="6692900" y="3898900"/>
          <p14:tracePt t="42239" x="6673850" y="3879850"/>
          <p14:tracePt t="42255" x="6578600" y="3854450"/>
          <p14:tracePt t="42272" x="6438900" y="3835400"/>
          <p14:tracePt t="42289" x="6261100" y="3848100"/>
          <p14:tracePt t="42306" x="6096000" y="3867150"/>
          <p14:tracePt t="42322" x="5962650" y="3905250"/>
          <p14:tracePt t="42339" x="5848350" y="3949700"/>
          <p14:tracePt t="42356" x="5772150" y="3975100"/>
          <p14:tracePt t="42372" x="5753100" y="3987800"/>
          <p14:tracePt t="42389" x="5753100" y="3994150"/>
          <p14:tracePt t="42405" x="5740400" y="4000500"/>
          <p14:tracePt t="42424" x="5734050" y="4006850"/>
          <p14:tracePt t="42439" x="5734050" y="4038600"/>
          <p14:tracePt t="42455" x="5721350" y="4070350"/>
          <p14:tracePt t="42472" x="5721350" y="4102100"/>
          <p14:tracePt t="42489" x="5734050" y="4133850"/>
          <p14:tracePt t="42506" x="5797550" y="4191000"/>
          <p14:tracePt t="42522" x="5892800" y="4241800"/>
          <p14:tracePt t="42539" x="5969000" y="4254500"/>
          <p14:tracePt t="42555" x="6108700" y="4260850"/>
          <p14:tracePt t="42572" x="6318250" y="4235450"/>
          <p14:tracePt t="42588" x="6419850" y="4197350"/>
          <p14:tracePt t="42605" x="6451600" y="4184650"/>
          <p14:tracePt t="42610" x="6470650" y="4171950"/>
          <p14:tracePt t="42622" x="6489700" y="4165600"/>
          <p14:tracePt t="42640" x="6521450" y="4121150"/>
          <p14:tracePt t="42655" x="6553200" y="4095750"/>
          <p14:tracePt t="42672" x="6565900" y="4076700"/>
          <p14:tracePt t="42689" x="6565900" y="4064000"/>
          <p14:tracePt t="42705" x="6572250" y="4064000"/>
          <p14:tracePt t="42722" x="6578600" y="4044950"/>
          <p14:tracePt t="42738" x="6578600" y="4032250"/>
          <p14:tracePt t="42755" x="6565900" y="4000500"/>
          <p14:tracePt t="42772" x="6540500" y="3962400"/>
          <p14:tracePt t="42789" x="6350000" y="3879850"/>
          <p14:tracePt t="42805" x="6223000" y="3867150"/>
          <p14:tracePt t="42821" x="6134100" y="3867150"/>
          <p14:tracePt t="42838" x="6038850" y="3867150"/>
          <p14:tracePt t="42855" x="5962650" y="3879850"/>
          <p14:tracePt t="42871" x="5867400" y="3917950"/>
          <p14:tracePt t="42888" x="5835650" y="3924300"/>
          <p14:tracePt t="42905" x="5829300" y="3930650"/>
          <p14:tracePt t="42922" x="5822950" y="3937000"/>
          <p14:tracePt t="42938" x="5816600" y="3937000"/>
          <p14:tracePt t="42955" x="5816600" y="3949700"/>
          <p14:tracePt t="42971" x="5861050" y="3987800"/>
          <p14:tracePt t="42991" x="5956300" y="4044950"/>
          <p14:tracePt t="43006" x="6127750" y="4064000"/>
          <p14:tracePt t="43021" x="6235700" y="4057650"/>
          <p14:tracePt t="43038" x="6343650" y="4019550"/>
          <p14:tracePt t="43055" x="6375400" y="4000500"/>
          <p14:tracePt t="43072" x="6400800" y="3981450"/>
          <p14:tracePt t="43090" x="6407150" y="3981450"/>
          <p14:tracePt t="43104" x="6419850" y="3962400"/>
          <p14:tracePt t="43135" x="6426200" y="3956050"/>
          <p14:tracePt t="43142" x="6426200" y="3949700"/>
          <p14:tracePt t="43172" x="6426200" y="3943350"/>
          <p14:tracePt t="43180" x="6375400" y="3930650"/>
          <p14:tracePt t="43188" x="6311900" y="3905250"/>
          <p14:tracePt t="43205" x="6216650" y="3905250"/>
          <p14:tracePt t="43222" x="6172200" y="3905250"/>
          <p14:tracePt t="43238" x="6121400" y="3917950"/>
          <p14:tracePt t="43254" x="6089650" y="3930650"/>
          <p14:tracePt t="43271" x="6083300" y="3937000"/>
          <p14:tracePt t="43288" x="6076950" y="3943350"/>
          <p14:tracePt t="43304" x="6070600" y="3949700"/>
          <p14:tracePt t="43359" x="6070600" y="3956050"/>
          <p14:tracePt t="43374" x="6076950" y="3956050"/>
          <p14:tracePt t="43389" x="6083300" y="3968750"/>
          <p14:tracePt t="43405" x="6089650" y="3968750"/>
          <p14:tracePt t="43412" x="6096000" y="3968750"/>
          <p14:tracePt t="43430" x="6102350" y="3968750"/>
          <p14:tracePt t="43443" x="6108700" y="3968750"/>
          <p14:tracePt t="43471" x="6115050" y="3968750"/>
          <p14:tracePt t="43778" x="5988050" y="3892550"/>
          <p14:tracePt t="43787" x="5734050" y="3733800"/>
          <p14:tracePt t="43795" x="5454650" y="3575050"/>
          <p14:tracePt t="43806" x="5118100" y="3302000"/>
          <p14:tracePt t="43821" x="4724400" y="3028950"/>
          <p14:tracePt t="43838" x="4514850" y="2908300"/>
          <p14:tracePt t="43855" x="4362450" y="2768600"/>
          <p14:tracePt t="43874" x="4184650" y="2616200"/>
          <p14:tracePt t="43888" x="4127500" y="2571750"/>
          <p14:tracePt t="43905" x="4051300" y="2514600"/>
          <p14:tracePt t="43921" x="3975100" y="2425700"/>
          <p14:tracePt t="43938" x="3898900" y="2311400"/>
          <p14:tracePt t="43955" x="3797300" y="2178050"/>
          <p14:tracePt t="43971" x="3702050" y="2095500"/>
          <p14:tracePt t="43988" x="3644900" y="2044700"/>
          <p14:tracePt t="44004" x="3613150" y="2019300"/>
          <p14:tracePt t="44022" x="3594100" y="2012950"/>
          <p14:tracePt t="44038" x="3587750" y="2000250"/>
          <p14:tracePt t="44054" x="3575050" y="1987550"/>
          <p14:tracePt t="44071" x="3562350" y="1981200"/>
          <p14:tracePt t="44089" x="3543300" y="1962150"/>
          <p14:tracePt t="44104" x="3524250" y="1930400"/>
          <p14:tracePt t="44121" x="3498850" y="1911350"/>
          <p14:tracePt t="44138" x="3441700" y="1866900"/>
          <p14:tracePt t="44155" x="3403600" y="1847850"/>
          <p14:tracePt t="44171" x="3378200" y="1835150"/>
          <p14:tracePt t="44187" x="3365500" y="1828800"/>
          <p14:tracePt t="44204" x="3359150" y="1822450"/>
          <p14:tracePt t="44221" x="3352800" y="1816100"/>
          <p14:tracePt t="44240" x="3352800" y="1809750"/>
          <p14:tracePt t="44254" x="3352800" y="1803400"/>
          <p14:tracePt t="44271" x="3473450" y="1778000"/>
          <p14:tracePt t="44288" x="3746500" y="1765300"/>
          <p14:tracePt t="44306" x="4425950" y="1758950"/>
          <p14:tracePt t="44321" x="4794250" y="1758950"/>
          <p14:tracePt t="44337" x="5645150" y="1720850"/>
          <p14:tracePt t="44354" x="6045200" y="1695450"/>
          <p14:tracePt t="44371" x="6508750" y="1670050"/>
          <p14:tracePt t="44387" x="7061200" y="1619250"/>
          <p14:tracePt t="44404" x="7359650" y="1562100"/>
          <p14:tracePt t="44421" x="7512050" y="1530350"/>
          <p14:tracePt t="44437" x="7626350" y="1485900"/>
          <p14:tracePt t="44454" x="7677150" y="1460500"/>
          <p14:tracePt t="44471" x="7721600" y="1441450"/>
          <p14:tracePt t="44487" x="7727950" y="1435100"/>
          <p14:tracePt t="44504" x="7740650" y="1435100"/>
          <p14:tracePt t="44522" x="7747000" y="1428750"/>
          <p14:tracePt t="44554" x="7759700" y="1428750"/>
          <p14:tracePt t="44571" x="7785100" y="1428750"/>
          <p14:tracePt t="44587" x="7810500" y="1435100"/>
          <p14:tracePt t="44604" x="7816850" y="1441450"/>
          <p14:tracePt t="44608" x="7823200" y="1441450"/>
          <p14:tracePt t="44622" x="7829550" y="1441450"/>
          <p14:tracePt t="44637" x="7835900" y="1447800"/>
          <p14:tracePt t="44654" x="7842250" y="1447800"/>
          <p14:tracePt t="44670" x="7842250" y="1454150"/>
          <p14:tracePt t="44704" x="7823200" y="1460500"/>
          <p14:tracePt t="44720" x="7677150" y="1549400"/>
          <p14:tracePt t="44739" x="7226300" y="1758950"/>
          <p14:tracePt t="44754" x="7156450" y="1828800"/>
          <p14:tracePt t="44770" x="6788150" y="2222500"/>
          <p14:tracePt t="44787" x="6445250" y="2743200"/>
          <p14:tracePt t="44805" x="6273800" y="3130550"/>
          <p14:tracePt t="44821" x="6210300" y="3327400"/>
          <p14:tracePt t="44837" x="6127750" y="3568700"/>
          <p14:tracePt t="44854" x="6083300" y="3797300"/>
          <p14:tracePt t="44870" x="6057900" y="3924300"/>
          <p14:tracePt t="44887" x="6051550" y="3968750"/>
          <p14:tracePt t="44903" x="6045200" y="3994150"/>
          <p14:tracePt t="44920" x="6038850" y="3994150"/>
          <p14:tracePt t="44937" x="6038850" y="4000500"/>
          <p14:tracePt t="44954" x="6032500" y="4006850"/>
          <p14:tracePt t="44970" x="5994400" y="4013200"/>
          <p14:tracePt t="44987" x="5892800" y="4013200"/>
          <p14:tracePt t="45004" x="5765800" y="4013200"/>
          <p14:tracePt t="45021" x="5657850" y="4013200"/>
          <p14:tracePt t="45038" x="5549900" y="4019550"/>
          <p14:tracePt t="45053" x="5537200" y="4019550"/>
          <p14:tracePt t="45071" x="5524500" y="4019550"/>
          <p14:tracePt t="45087" x="5518150" y="4019550"/>
          <p14:tracePt t="45103" x="5505450" y="4019550"/>
          <p14:tracePt t="45121" x="5499100" y="4019550"/>
          <p14:tracePt t="45182" x="5492750" y="4019550"/>
          <p14:tracePt t="45429" x="5511800" y="4019550"/>
          <p14:tracePt t="45436" x="5588000" y="4013200"/>
          <p14:tracePt t="45453" x="5708650" y="4013200"/>
          <p14:tracePt t="45470" x="5791200" y="4013200"/>
          <p14:tracePt t="45486" x="5956300" y="4006850"/>
          <p14:tracePt t="45503" x="6096000" y="4000500"/>
          <p14:tracePt t="45520" x="6191250" y="3994150"/>
          <p14:tracePt t="45537" x="6280150" y="3994150"/>
          <p14:tracePt t="45553" x="6311900" y="3994150"/>
          <p14:tracePt t="45570" x="6337300" y="3994150"/>
          <p14:tracePt t="45586" x="6343650" y="3994150"/>
          <p14:tracePt t="45604" x="6350000" y="3994150"/>
          <p14:tracePt t="45619" x="6356350" y="3994150"/>
          <p14:tracePt t="45636" x="6362700" y="3994150"/>
          <p14:tracePt t="45653" x="6369050" y="3994150"/>
          <p14:tracePt t="45670" x="6375400" y="3994150"/>
          <p14:tracePt t="45689" x="6381750" y="3994150"/>
          <p14:tracePt t="45728" x="6381750" y="4000500"/>
          <p14:tracePt t="45757" x="6388100" y="4000500"/>
          <p14:tracePt t="46369" x="6457950" y="4032250"/>
          <p14:tracePt t="46377" x="6553200" y="4076700"/>
          <p14:tracePt t="46385" x="6661150" y="4114800"/>
          <p14:tracePt t="46404" x="6972300" y="4197350"/>
          <p14:tracePt t="46419" x="7245350" y="4235450"/>
          <p14:tracePt t="46435" x="7410450" y="4241800"/>
          <p14:tracePt t="46451" x="7594600" y="4235450"/>
          <p14:tracePt t="46468" x="7734300" y="4203700"/>
          <p14:tracePt t="46485" x="7829550" y="4140200"/>
          <p14:tracePt t="46501" x="7886700" y="4064000"/>
          <p14:tracePt t="46518" x="7918450" y="4000500"/>
          <p14:tracePt t="46535" x="7943850" y="3937000"/>
          <p14:tracePt t="46552" x="7950200" y="3898900"/>
          <p14:tracePt t="46568" x="7950200" y="3886200"/>
          <p14:tracePt t="46585" x="7950200" y="3860800"/>
          <p14:tracePt t="46602" x="7918450" y="3829050"/>
          <p14:tracePt t="46607" x="7905750" y="3816350"/>
          <p14:tracePt t="46619" x="7842250" y="3759200"/>
          <p14:tracePt t="46635" x="7797800" y="3740150"/>
          <p14:tracePt t="46651" x="7772400" y="3733800"/>
          <p14:tracePt t="46668" x="7734300" y="3733800"/>
          <p14:tracePt t="46685" x="7696200" y="3740150"/>
          <p14:tracePt t="46701" x="7632700" y="3765550"/>
          <p14:tracePt t="46718" x="7524750" y="3829050"/>
          <p14:tracePt t="46735" x="7486650" y="3854450"/>
          <p14:tracePt t="46751" x="7461250" y="3879850"/>
          <p14:tracePt t="46769" x="7429500" y="3911600"/>
          <p14:tracePt t="46784" x="7410450" y="3937000"/>
          <p14:tracePt t="46801" x="7410450" y="3943350"/>
          <p14:tracePt t="46818" x="7404100" y="3981450"/>
          <p14:tracePt t="46836" x="7435850" y="4044950"/>
          <p14:tracePt t="46851" x="7461250" y="4076700"/>
          <p14:tracePt t="46868" x="7512050" y="4114800"/>
          <p14:tracePt t="46884" x="7562850" y="4146550"/>
          <p14:tracePt t="46901" x="7658100" y="4178300"/>
          <p14:tracePt t="46918" x="7804150" y="4184650"/>
          <p14:tracePt t="46935" x="7874000" y="4184650"/>
          <p14:tracePt t="46951" x="7924800" y="4171950"/>
          <p14:tracePt t="46968" x="7950200" y="4146550"/>
          <p14:tracePt t="46985" x="8032750" y="4038600"/>
          <p14:tracePt t="47001" x="8051800" y="3949700"/>
          <p14:tracePt t="47018" x="8051800" y="3905250"/>
          <p14:tracePt t="47035" x="8051800" y="3873500"/>
          <p14:tracePt t="47052" x="8032750" y="3854450"/>
          <p14:tracePt t="47068" x="7943850" y="3784600"/>
          <p14:tracePt t="47084" x="7778750" y="3733800"/>
          <p14:tracePt t="47101" x="7639050" y="3714750"/>
          <p14:tracePt t="47105" x="7594600" y="3721100"/>
          <p14:tracePt t="47118" x="7518400" y="3727450"/>
          <p14:tracePt t="47134" x="7359650" y="3771900"/>
          <p14:tracePt t="47151" x="7219950" y="3810000"/>
          <p14:tracePt t="47168" x="7207250" y="3816350"/>
          <p14:tracePt t="47184" x="7194550" y="3829050"/>
          <p14:tracePt t="47201" x="7194550" y="3835400"/>
          <p14:tracePt t="47218" x="7175500" y="3848100"/>
          <p14:tracePt t="47234" x="7175500" y="3854450"/>
          <p14:tracePt t="47251" x="7175500" y="3867150"/>
          <p14:tracePt t="47269" x="7188200" y="3898900"/>
          <p14:tracePt t="47284" x="7194550" y="3898900"/>
          <p14:tracePt t="47301" x="7194550" y="3905250"/>
          <p14:tracePt t="47318" x="7194550" y="3917950"/>
          <p14:tracePt t="47334" x="7200900" y="3917950"/>
          <p14:tracePt t="47353" x="7207250" y="3930650"/>
          <p14:tracePt t="47375" x="7207250" y="3937000"/>
          <p14:tracePt t="47384" x="7213600" y="3937000"/>
          <p14:tracePt t="47832" x="7277100" y="3975100"/>
          <p14:tracePt t="47841" x="7334250" y="4006850"/>
          <p14:tracePt t="47852" x="7486650" y="4013200"/>
          <p14:tracePt t="47867" x="7620000" y="3975100"/>
          <p14:tracePt t="47884" x="7683500" y="3917950"/>
          <p14:tracePt t="47901" x="7759700" y="3841750"/>
          <p14:tracePt t="47919" x="7791450" y="3810000"/>
          <p14:tracePt t="47934" x="7791450" y="3797300"/>
          <p14:tracePt t="47951" x="7791450" y="3790950"/>
          <p14:tracePt t="47967" x="7797800" y="3778250"/>
          <p14:tracePt t="48001" x="7797800" y="3771900"/>
          <p14:tracePt t="48020" x="7766050" y="3759200"/>
          <p14:tracePt t="48034" x="7734300" y="3759200"/>
          <p14:tracePt t="48050" x="7721600" y="3759200"/>
          <p14:tracePt t="48067" x="7715250" y="3759200"/>
          <p14:tracePt t="48083" x="7702550" y="3759200"/>
          <p14:tracePt t="48117" x="7708900" y="3759200"/>
          <p14:tracePt t="51148" x="7581900" y="3778250"/>
          <p14:tracePt t="51154" x="7461250" y="3797300"/>
          <p14:tracePt t="51164" x="7289800" y="3835400"/>
          <p14:tracePt t="51181" x="6946900" y="3924300"/>
          <p14:tracePt t="51197" x="6292850" y="4140200"/>
          <p14:tracePt t="51214" x="5784850" y="4438650"/>
          <p14:tracePt t="51231" x="5226050" y="4806950"/>
          <p14:tracePt t="51248" x="4349750" y="5467350"/>
          <p14:tracePt t="51264" x="3841750" y="5759450"/>
          <p14:tracePt t="51281" x="3536950" y="5969000"/>
          <p14:tracePt t="51298" x="3168650" y="6210300"/>
          <p14:tracePt t="51315" x="2946400" y="6299200"/>
          <p14:tracePt t="51331" x="2889250" y="6324600"/>
          <p14:tracePt t="51347" x="2686050" y="6330950"/>
          <p14:tracePt t="51365" x="2527300" y="6305550"/>
          <p14:tracePt t="51381" x="2400300" y="6254750"/>
          <p14:tracePt t="51397" x="2190750" y="6121400"/>
          <p14:tracePt t="51414" x="2000250" y="5988050"/>
          <p14:tracePt t="51431" x="1911350" y="5924550"/>
          <p14:tracePt t="51447" x="1816100" y="5854700"/>
          <p14:tracePt t="51465" x="1701800" y="5772150"/>
          <p14:tracePt t="51481" x="1651000" y="5721350"/>
          <p14:tracePt t="51497" x="1644650" y="5702300"/>
          <p14:tracePt t="51923" x="1758950" y="5600700"/>
          <p14:tracePt t="51930" x="1993900" y="5448300"/>
          <p14:tracePt t="51939" x="2279650" y="5346700"/>
          <p14:tracePt t="51947" x="2508250" y="5295900"/>
          <p14:tracePt t="51965" x="3321050" y="5257800"/>
          <p14:tracePt t="51980" x="3543300" y="5264150"/>
          <p14:tracePt t="51997" x="4089400" y="5276850"/>
          <p14:tracePt t="52013" x="4191000" y="5276850"/>
          <p14:tracePt t="52030" x="4229100" y="5270500"/>
          <p14:tracePt t="52047" x="4235450" y="5270500"/>
          <p14:tracePt t="52063" x="4248150" y="5264150"/>
          <p14:tracePt t="52102" x="4254500" y="5264150"/>
          <p14:tracePt t="52132" x="4267200" y="5264150"/>
          <p14:tracePt t="52199" x="4273550" y="5264150"/>
          <p14:tracePt t="52213" x="4279900" y="5264150"/>
          <p14:tracePt t="52222" x="4286250" y="5264150"/>
          <p14:tracePt t="52230" x="4298950" y="5264150"/>
          <p14:tracePt t="52246" x="4311650" y="5257800"/>
          <p14:tracePt t="53492" x="4362450" y="5251450"/>
          <p14:tracePt t="53498" x="4419600" y="5245100"/>
          <p14:tracePt t="53512" x="4527550" y="5232400"/>
          <p14:tracePt t="53529" x="4591050" y="5245100"/>
          <p14:tracePt t="53545" x="4629150" y="5245100"/>
          <p14:tracePt t="53563" x="4635500" y="5245100"/>
          <p14:tracePt t="53578" x="4648200" y="5245100"/>
          <p14:tracePt t="53595" x="4654550" y="5251450"/>
          <p14:tracePt t="53614" x="4660900" y="5251450"/>
          <p14:tracePt t="53630" x="4660900" y="5257800"/>
          <p14:tracePt t="53646" x="4667250" y="5257800"/>
          <p14:tracePt t="53686" x="4673600" y="5257800"/>
          <p14:tracePt t="53722" x="4679950" y="5257800"/>
          <p14:tracePt t="53916" x="4673600" y="5257800"/>
          <p14:tracePt t="53924" x="4667250" y="5264150"/>
          <p14:tracePt t="53931" x="4622800" y="5270500"/>
          <p14:tracePt t="53944" x="4489450" y="5270500"/>
          <p14:tracePt t="53961" x="4394200" y="5276850"/>
          <p14:tracePt t="53978" x="4254500" y="5270500"/>
          <p14:tracePt t="53995" x="4000500" y="5251450"/>
          <p14:tracePt t="54011" x="3892550" y="5238750"/>
          <p14:tracePt t="54028" x="3740150" y="5213350"/>
          <p14:tracePt t="54045" x="3606800" y="5181600"/>
          <p14:tracePt t="54063" x="3524250" y="5162550"/>
          <p14:tracePt t="54078" x="3511550" y="5156200"/>
          <p14:tracePt t="54095" x="3486150" y="5149850"/>
          <p14:tracePt t="54111" x="3479800" y="5149850"/>
          <p14:tracePt t="54128" x="3473450" y="5143500"/>
          <p14:tracePt t="54145" x="3467100" y="5137150"/>
          <p14:tracePt t="54162" x="3460750" y="5137150"/>
          <p14:tracePt t="54178" x="3454400" y="5137150"/>
          <p14:tracePt t="54195" x="3448050" y="5130800"/>
          <p14:tracePt t="54212" x="3441700" y="5130800"/>
          <p14:tracePt t="54228" x="3435350" y="5124450"/>
          <p14:tracePt t="54245" x="3429000" y="5124450"/>
          <p14:tracePt t="54290" x="3422650" y="5124450"/>
          <p14:tracePt t="54297" x="3422650" y="5118100"/>
          <p14:tracePt t="54403" x="3429000" y="5118100"/>
          <p14:tracePt t="54417" x="3435350" y="5118100"/>
          <p14:tracePt t="54431" x="3441700" y="5118100"/>
          <p14:tracePt t="54438" x="3448050" y="5118100"/>
          <p14:tracePt t="54453" x="3454400" y="5118100"/>
          <p14:tracePt t="54460" x="3460750" y="5118100"/>
          <p14:tracePt t="54489" x="3467100" y="5118100"/>
          <p14:tracePt t="54505" x="3473450" y="5118100"/>
          <p14:tracePt t="54534" x="3479800" y="5118100"/>
          <p14:tracePt t="54541" x="3492500" y="5118100"/>
          <p14:tracePt t="54550" x="3511550" y="5118100"/>
          <p14:tracePt t="54560" x="3556000" y="5118100"/>
          <p14:tracePt t="54577" x="3733800" y="5111750"/>
          <p14:tracePt t="54594" x="3924300" y="5099050"/>
          <p14:tracePt t="54610" x="4343400" y="5073650"/>
          <p14:tracePt t="54627" x="4654550" y="5067300"/>
          <p14:tracePt t="54645" x="5219700" y="5041900"/>
          <p14:tracePt t="54660" x="5568950" y="5029200"/>
          <p14:tracePt t="54677" x="5715000" y="5029200"/>
          <p14:tracePt t="54694" x="5816600" y="5029200"/>
          <p14:tracePt t="54710" x="5873750" y="5029200"/>
          <p14:tracePt t="54727" x="5905500" y="5029200"/>
          <p14:tracePt t="54744" x="5911850" y="5029200"/>
          <p14:tracePt t="55695" x="5962650" y="5029200"/>
          <p14:tracePt t="55700" x="6026150" y="5041900"/>
          <p14:tracePt t="55710" x="6102350" y="5048250"/>
          <p14:tracePt t="55726" x="6330950" y="5067300"/>
          <p14:tracePt t="55743" x="6464300" y="5073650"/>
          <p14:tracePt t="55759" x="6496050" y="5073650"/>
          <p14:tracePt t="55776" x="6508750" y="5073650"/>
          <p14:tracePt t="55793" x="6515100" y="5073650"/>
          <p14:tracePt t="55809" x="6534150" y="5073650"/>
          <p14:tracePt t="55826" x="6540500" y="5073650"/>
          <p14:tracePt t="55843" x="6546850" y="5073650"/>
          <p14:tracePt t="55877" x="6553200" y="5073650"/>
          <p14:tracePt t="55893" x="6559550" y="5073650"/>
          <p14:tracePt t="55910" x="6565900" y="5073650"/>
          <p14:tracePt t="55948" x="6572250" y="5073650"/>
          <p14:tracePt t="55985" x="6578600" y="5073650"/>
          <p14:tracePt t="56741" x="6629400" y="5073650"/>
          <p14:tracePt t="56747" x="6737350" y="5060950"/>
          <p14:tracePt t="56759" x="6997700" y="5054600"/>
          <p14:tracePt t="56776" x="7169150" y="5054600"/>
          <p14:tracePt t="56793" x="7385050" y="5080000"/>
          <p14:tracePt t="56809" x="7626350" y="5118100"/>
          <p14:tracePt t="56825" x="7791450" y="5130800"/>
          <p14:tracePt t="56842" x="7931150" y="5149850"/>
          <p14:tracePt t="56858" x="8013700" y="5156200"/>
          <p14:tracePt t="56875" x="8032750" y="5156200"/>
          <p14:tracePt t="56892" x="8039100" y="5156200"/>
          <p14:tracePt t="56908" x="8051800" y="5156200"/>
          <p14:tracePt t="56929" x="8058150" y="5156200"/>
          <p14:tracePt t="56942" x="8064500" y="5156200"/>
          <p14:tracePt t="56960" x="8070850" y="5156200"/>
          <p14:tracePt t="56986" x="8077200" y="5162550"/>
          <p14:tracePt t="57024" x="8083550" y="5162550"/>
          <p14:tracePt t="57060" x="8089900" y="5162550"/>
          <p14:tracePt t="57673" x="8185150" y="5137150"/>
          <p14:tracePt t="57685" x="8496300" y="5073650"/>
          <p14:tracePt t="57695" x="8604250" y="5054600"/>
          <p14:tracePt t="57708" x="8896350" y="5035550"/>
          <p14:tracePt t="57725" x="9175750" y="5003800"/>
          <p14:tracePt t="57742" x="9398000" y="4991100"/>
          <p14:tracePt t="57759" x="9569450" y="4965700"/>
          <p14:tracePt t="57775" x="9671050" y="4959350"/>
          <p14:tracePt t="57792" x="9702800" y="4953000"/>
          <p14:tracePt t="57826" x="9715500" y="4953000"/>
          <p14:tracePt t="57841" x="9721850" y="4953000"/>
          <p14:tracePt t="57858" x="9728200" y="4953000"/>
          <p14:tracePt t="57894" x="9734550" y="4953000"/>
          <p14:tracePt t="57935" x="9740900" y="4953000"/>
          <p14:tracePt t="58696" x="9709150" y="4965700"/>
          <p14:tracePt t="58704" x="9652000" y="4978400"/>
          <p14:tracePt t="58712" x="9588500" y="4997450"/>
          <p14:tracePt t="58724" x="9417050" y="5029200"/>
          <p14:tracePt t="58741" x="9251950" y="5073650"/>
          <p14:tracePt t="58758" x="8896350" y="5149850"/>
          <p14:tracePt t="58774" x="8585200" y="5251450"/>
          <p14:tracePt t="58790" x="7810500" y="5467350"/>
          <p14:tracePt t="58807" x="7258050" y="5588000"/>
          <p14:tracePt t="58824" x="6927850" y="5645150"/>
          <p14:tracePt t="58840" x="6305550" y="5695950"/>
          <p14:tracePt t="58857" x="5867400" y="5708650"/>
          <p14:tracePt t="58873" x="5657850" y="5702300"/>
          <p14:tracePt t="58890" x="5359400" y="5676900"/>
          <p14:tracePt t="58908" x="5181600" y="5632450"/>
          <p14:tracePt t="58923" x="5099050" y="5619750"/>
          <p14:tracePt t="58940" x="5010150" y="5607050"/>
          <p14:tracePt t="58957" x="4965700" y="5607050"/>
          <p14:tracePt t="58973" x="4914900" y="5600700"/>
          <p14:tracePt t="58990" x="4864100" y="5600700"/>
          <p14:tracePt t="59006" x="4832350" y="5600700"/>
          <p14:tracePt t="59023" x="4806950" y="5600700"/>
          <p14:tracePt t="59040" x="4781550" y="5600700"/>
          <p14:tracePt t="59057" x="4743450" y="5600700"/>
          <p14:tracePt t="59073" x="4705350" y="5600700"/>
          <p14:tracePt t="59090" x="4686300" y="5600700"/>
          <p14:tracePt t="59107" x="4654550" y="5600700"/>
          <p14:tracePt t="59124" x="4603750" y="5600700"/>
          <p14:tracePt t="59140" x="4578350" y="5588000"/>
          <p14:tracePt t="59156" x="4559300" y="5568950"/>
          <p14:tracePt t="59173" x="4540250" y="5568950"/>
          <p14:tracePt t="59190" x="4540250" y="5556250"/>
          <p14:tracePt t="59195" x="4533900" y="5556250"/>
          <p14:tracePt t="59207" x="4527550" y="5549900"/>
          <p14:tracePt t="59223" x="4508500" y="5537200"/>
          <p14:tracePt t="59240" x="4495800" y="5518150"/>
          <p14:tracePt t="59256" x="4476750" y="5492750"/>
          <p14:tracePt t="59274" x="4470400" y="5473700"/>
          <p14:tracePt t="59289" x="4457700" y="5473700"/>
          <p14:tracePt t="59306" x="4451350" y="5467350"/>
          <p14:tracePt t="59323" x="4451350" y="5454650"/>
          <p14:tracePt t="59341" x="4445000" y="5454650"/>
          <p14:tracePt t="59356" x="4438650" y="5448300"/>
          <p14:tracePt t="59373" x="4432300" y="5441950"/>
          <p14:tracePt t="59390" x="4432300" y="5435600"/>
          <p14:tracePt t="59424" x="4432300" y="5429250"/>
          <p14:tracePt t="59440" x="4432300" y="5422900"/>
          <p14:tracePt t="59471" x="4432300" y="5416550"/>
          <p14:tracePt t="59502" x="4451350" y="5410200"/>
          <p14:tracePt t="59509" x="4489450" y="5410200"/>
          <p14:tracePt t="59523" x="4559300" y="5403850"/>
          <p14:tracePt t="59539" x="4641850" y="5403850"/>
          <p14:tracePt t="59556" x="4686300" y="5403850"/>
          <p14:tracePt t="59572" x="4705350" y="5403850"/>
          <p14:tracePt t="59589" x="4711700" y="5403850"/>
          <p14:tracePt t="59623" x="4730750" y="5403850"/>
          <p14:tracePt t="59656" x="4737100" y="5403850"/>
          <p14:tracePt t="59673" x="4743450" y="5403850"/>
          <p14:tracePt t="59697" x="4749800" y="5403850"/>
          <p14:tracePt t="59707" x="4781550" y="5397500"/>
          <p14:tracePt t="59722" x="4838700" y="5397500"/>
          <p14:tracePt t="59739" x="4940300" y="5384800"/>
          <p14:tracePt t="59756" x="5080000" y="5378450"/>
          <p14:tracePt t="59774" x="5162550" y="5372100"/>
          <p14:tracePt t="59789" x="5175250" y="5372100"/>
          <p14:tracePt t="59806" x="5213350" y="5365750"/>
          <p14:tracePt t="59822" x="5219700" y="5365750"/>
          <p14:tracePt t="59839" x="5232400" y="5365750"/>
          <p14:tracePt t="59856" x="5245100" y="5365750"/>
          <p14:tracePt t="59872" x="5264150" y="5365750"/>
          <p14:tracePt t="59889" x="5283200" y="5365750"/>
          <p14:tracePt t="59906" x="5314950" y="5365750"/>
          <p14:tracePt t="59923" x="5365750" y="5365750"/>
          <p14:tracePt t="59939" x="5391150" y="5365750"/>
          <p14:tracePt t="59956" x="5429250" y="5365750"/>
          <p14:tracePt t="59973" x="5461000" y="5365750"/>
          <p14:tracePt t="59989" x="5480050" y="5365750"/>
          <p14:tracePt t="60006" x="5524500" y="5365750"/>
          <p14:tracePt t="60022" x="5549900" y="5365750"/>
          <p14:tracePt t="60039" x="5568950" y="5365750"/>
          <p14:tracePt t="60055" x="5588000" y="5365750"/>
          <p14:tracePt t="60072" x="5619750" y="5365750"/>
          <p14:tracePt t="60089" x="5645150" y="5365750"/>
          <p14:tracePt t="60106" x="5670550" y="5365750"/>
          <p14:tracePt t="60122" x="5689600" y="5365750"/>
          <p14:tracePt t="60140" x="5708650" y="5365750"/>
          <p14:tracePt t="60155" x="5740400" y="5372100"/>
          <p14:tracePt t="60172" x="5759450" y="5372100"/>
          <p14:tracePt t="60189" x="5797550" y="5372100"/>
          <p14:tracePt t="60194" x="5810250" y="5372100"/>
          <p14:tracePt t="60205" x="5822950" y="5372100"/>
          <p14:tracePt t="60222" x="5854700" y="5372100"/>
          <p14:tracePt t="60239" x="5867400" y="5372100"/>
          <p14:tracePt t="60255" x="5880100" y="5372100"/>
          <p14:tracePt t="60272" x="5886450" y="5372100"/>
          <p14:tracePt t="60289" x="5899150" y="5372100"/>
          <p14:tracePt t="60328" x="5905500" y="5372100"/>
          <p14:tracePt t="60343" x="5911850" y="5372100"/>
          <p14:tracePt t="60419" x="5918200" y="5372100"/>
          <p14:tracePt t="60489" x="5930900" y="5372100"/>
          <p14:tracePt t="60509" x="5937250" y="5372100"/>
          <p14:tracePt t="60517" x="5949950" y="5372100"/>
          <p14:tracePt t="60524" x="5969000" y="5372100"/>
          <p14:tracePt t="60539" x="6019800" y="5372100"/>
          <p14:tracePt t="60556" x="6064250" y="5365750"/>
          <p14:tracePt t="60573" x="6083300" y="5365750"/>
          <p14:tracePt t="60605" x="6102350" y="5365750"/>
          <p14:tracePt t="60622" x="6108700" y="5365750"/>
          <p14:tracePt t="60640" x="6115050" y="5365750"/>
          <p14:tracePt t="60671" x="6121400" y="5365750"/>
          <p14:tracePt t="60689" x="6127750" y="5365750"/>
          <p14:tracePt t="60710" x="6134100" y="5365750"/>
          <p14:tracePt t="60747" x="6146800" y="5365750"/>
          <p14:tracePt t="60761" x="6153150" y="5365750"/>
          <p14:tracePt t="61373" x="6223000" y="5353050"/>
          <p14:tracePt t="61381" x="6267450" y="5346700"/>
          <p14:tracePt t="61388" x="6311900" y="5334000"/>
          <p14:tracePt t="61404" x="6483350" y="5314950"/>
          <p14:tracePt t="61421" x="6661150" y="5308600"/>
          <p14:tracePt t="61438" x="6851650" y="5308600"/>
          <p14:tracePt t="61454" x="6997700" y="5314950"/>
          <p14:tracePt t="61471" x="7112000" y="5334000"/>
          <p14:tracePt t="61487" x="7156450" y="5346700"/>
          <p14:tracePt t="61504" x="7181850" y="5353050"/>
          <p14:tracePt t="61521" x="7194550" y="5353050"/>
          <p14:tracePt t="61537" x="7200900" y="5353050"/>
          <p14:tracePt t="61554" x="7207250" y="5359400"/>
          <p14:tracePt t="61571" x="7213600" y="5359400"/>
          <p14:tracePt t="61587" x="7219950" y="5359400"/>
          <p14:tracePt t="61604" x="7226300" y="5365750"/>
          <p14:tracePt t="61641" x="7232650" y="5365750"/>
          <p14:tracePt t="61671" x="7239000" y="5365750"/>
          <p14:tracePt t="61724" x="7245350" y="5365750"/>
          <p14:tracePt t="62155" x="7378700" y="5365750"/>
          <p14:tracePt t="62164" x="7512050" y="5365750"/>
          <p14:tracePt t="62172" x="7607300" y="5365750"/>
          <p14:tracePt t="62187" x="7810500" y="5359400"/>
          <p14:tracePt t="62203" x="8051800" y="5359400"/>
          <p14:tracePt t="62220" x="8210550" y="5346700"/>
          <p14:tracePt t="62237" x="8426450" y="5340350"/>
          <p14:tracePt t="62254" x="8521700" y="5340350"/>
          <p14:tracePt t="62270" x="8559800" y="5334000"/>
          <p14:tracePt t="62287" x="8597900" y="5334000"/>
          <p14:tracePt t="62304" x="8610600" y="5334000"/>
          <p14:tracePt t="62320" x="8616950" y="5334000"/>
          <p14:tracePt t="62337" x="8623300" y="5334000"/>
          <p14:tracePt t="62353" x="8636000" y="5334000"/>
          <p14:tracePt t="62370" x="8642350" y="5334000"/>
          <p14:tracePt t="62387" x="8648700" y="5334000"/>
          <p14:tracePt t="62403" x="8655050" y="5334000"/>
          <p14:tracePt t="62420" x="8661400" y="5334000"/>
          <p14:tracePt t="62437" x="8667750" y="5334000"/>
          <p14:tracePt t="62453" x="8674100" y="5334000"/>
          <p14:tracePt t="62470" x="8686800" y="5334000"/>
          <p14:tracePt t="62486" x="8699500" y="5334000"/>
          <p14:tracePt t="62503" x="8712200" y="5334000"/>
          <p14:tracePt t="62521" x="8718550" y="5334000"/>
          <p14:tracePt t="62536" x="8731250" y="5334000"/>
          <p14:tracePt t="62553" x="8737600" y="5334000"/>
          <p14:tracePt t="62570" x="8743950" y="5334000"/>
          <p14:tracePt t="62586" x="8750300" y="5334000"/>
          <p14:tracePt t="62619" x="8756650" y="5334000"/>
          <p14:tracePt t="63037" x="8858250" y="5327650"/>
          <p14:tracePt t="63044" x="8953500" y="5327650"/>
          <p14:tracePt t="63052" x="9112250" y="5314950"/>
          <p14:tracePt t="63070" x="9366250" y="5295900"/>
          <p14:tracePt t="63086" x="9582150" y="5283200"/>
          <p14:tracePt t="63103" x="9880600" y="5238750"/>
          <p14:tracePt t="63119" x="9988550" y="5238750"/>
          <p14:tracePt t="63136" x="10102850" y="5238750"/>
          <p14:tracePt t="63153" x="10210800" y="5238750"/>
          <p14:tracePt t="63170" x="10337800" y="5276850"/>
          <p14:tracePt t="63186" x="10388600" y="5295900"/>
          <p14:tracePt t="63203" x="10439400" y="5314950"/>
          <p14:tracePt t="63219" x="10477500" y="5327650"/>
          <p14:tracePt t="63237" x="10515600" y="5340350"/>
          <p14:tracePt t="63253" x="10521950" y="5340350"/>
          <p14:tracePt t="63269" x="10528300" y="5340350"/>
          <p14:tracePt t="63286" x="10534650" y="5346700"/>
          <p14:tracePt t="63320" x="10547350" y="5353050"/>
          <p14:tracePt t="63353" x="10553700" y="5353050"/>
          <p14:tracePt t="63369" x="10553700" y="5359400"/>
          <p14:tracePt t="64704" x="10521950" y="5346700"/>
          <p14:tracePt t="64713" x="10445750" y="5321300"/>
          <p14:tracePt t="64720" x="10363200" y="5289550"/>
          <p14:tracePt t="64735" x="10217150" y="5251450"/>
          <p14:tracePt t="64752" x="10096500" y="5232400"/>
          <p14:tracePt t="64769" x="9886950" y="5238750"/>
          <p14:tracePt t="64785" x="9721850" y="5283200"/>
          <p14:tracePt t="64802" x="9569450" y="5359400"/>
          <p14:tracePt t="64819" x="9429750" y="5429250"/>
          <p14:tracePt t="64836" x="9271000" y="5581650"/>
          <p14:tracePt t="64851" x="9188450" y="5727700"/>
          <p14:tracePt t="64868" x="9137650" y="5829300"/>
          <p14:tracePt t="64884" x="9124950" y="5905500"/>
          <p14:tracePt t="64901" x="9118600" y="5975350"/>
          <p14:tracePt t="64918" x="9118600" y="6045200"/>
          <p14:tracePt t="64934" x="9124950" y="6096000"/>
          <p14:tracePt t="64951" x="9131300" y="6121400"/>
          <p14:tracePt t="64968" x="9144000" y="6146800"/>
          <p14:tracePt t="64984" x="9150350" y="6159500"/>
          <p14:tracePt t="65001" x="9150350" y="6165850"/>
          <p14:tracePt t="65018" x="9156700" y="6165850"/>
          <p14:tracePt t="65034" x="9156700" y="6172200"/>
          <p14:tracePt t="65051" x="9156700" y="6178550"/>
          <p14:tracePt t="65100" x="9150350" y="6172200"/>
          <p14:tracePt t="65117" x="9144000" y="6172200"/>
          <p14:tracePt t="65132" x="9137650" y="6172200"/>
          <p14:tracePt t="65140" x="9137650" y="6165850"/>
          <p14:tracePt t="65161" x="9131300" y="6165850"/>
          <p14:tracePt t="65168" x="9131300" y="6159500"/>
          <p14:tracePt t="65185" x="9131300" y="6153150"/>
          <p14:tracePt t="65202" x="9118600" y="6153150"/>
          <p14:tracePt t="65218" x="9112250" y="6146800"/>
          <p14:tracePt t="65235" x="9074150" y="6115050"/>
          <p14:tracePt t="65251" x="9036050" y="6102350"/>
          <p14:tracePt t="65269" x="8940800" y="6057900"/>
          <p14:tracePt t="65284" x="8870950" y="6032500"/>
          <p14:tracePt t="65301" x="8705850" y="5981700"/>
          <p14:tracePt t="65318" x="8515350" y="5930900"/>
          <p14:tracePt t="65334" x="8305800" y="5867400"/>
          <p14:tracePt t="65351" x="8140700" y="5791200"/>
          <p14:tracePt t="65368" x="7867650" y="5657850"/>
          <p14:tracePt t="65384" x="7702550" y="5588000"/>
          <p14:tracePt t="65401" x="7632700" y="5556250"/>
          <p14:tracePt t="65419" x="7581900" y="5530850"/>
          <p14:tracePt t="65434" x="7569200" y="5524500"/>
          <p14:tracePt t="65488" x="7569200" y="5518150"/>
          <p14:tracePt t="65497" x="7581900" y="5511800"/>
          <p14:tracePt t="65504" x="7632700" y="5499100"/>
          <p14:tracePt t="65518" x="7702550" y="5486400"/>
          <p14:tracePt t="65729" x="7867650" y="5416550"/>
          <p14:tracePt t="65735" x="8045450" y="5340350"/>
          <p14:tracePt t="65751" x="8191500" y="5283200"/>
          <p14:tracePt t="65767" x="8388350" y="5232400"/>
          <p14:tracePt t="65784" x="8636000" y="5149850"/>
          <p14:tracePt t="65801" x="8909050" y="5092700"/>
          <p14:tracePt t="65817" x="9093200" y="5067300"/>
          <p14:tracePt t="65834" x="9207500" y="5054600"/>
          <p14:tracePt t="65851" x="9290050" y="5041900"/>
          <p14:tracePt t="65868" x="9429750" y="5029200"/>
          <p14:tracePt t="65884" x="9480550" y="5010150"/>
          <p14:tracePt t="65902" x="9505950" y="5003800"/>
          <p14:tracePt t="65919" x="9512300" y="4997450"/>
          <p14:tracePt t="65934" x="9518650" y="4991100"/>
          <p14:tracePt t="65976" x="9518650" y="4984750"/>
          <p14:tracePt t="65984" x="9436100" y="4946650"/>
          <p14:tracePt t="66001" x="9315450" y="4927600"/>
          <p14:tracePt t="66017" x="9042400" y="4895850"/>
          <p14:tracePt t="66034" x="8947150" y="4895850"/>
          <p14:tracePt t="66051" x="8915400" y="4895850"/>
          <p14:tracePt t="66068" x="8909050" y="4895850"/>
          <p14:tracePt t="66084" x="8902700" y="4895850"/>
          <p14:tracePt t="66101" x="8896350" y="4895850"/>
          <p14:tracePt t="66167" x="8896350" y="4902200"/>
          <p14:tracePt t="66174" x="8902700" y="4921250"/>
          <p14:tracePt t="66183" x="8921750" y="4959350"/>
          <p14:tracePt t="66200" x="8953500" y="5022850"/>
          <p14:tracePt t="66216" x="8966200" y="5041900"/>
          <p14:tracePt t="66233" x="8966200" y="5054600"/>
          <p14:tracePt t="66250" x="8966200" y="5060950"/>
          <p14:tracePt t="66288" x="8966200" y="5073650"/>
          <p14:tracePt t="66310" x="8959850" y="5073650"/>
          <p14:tracePt t="66316" x="8928100" y="5067300"/>
          <p14:tracePt t="66333" x="8883650" y="5054600"/>
          <p14:tracePt t="66351" x="8775700" y="5035550"/>
          <p14:tracePt t="66367" x="8731250" y="5035550"/>
          <p14:tracePt t="66383" x="8604250" y="5041900"/>
          <p14:tracePt t="66400" x="8540750" y="5060950"/>
          <p14:tracePt t="66417" x="8502650" y="5086350"/>
          <p14:tracePt t="66433" x="8489950" y="5092700"/>
          <p14:tracePt t="66450" x="8483600" y="5099050"/>
          <p14:tracePt t="66467" x="8477250" y="5105400"/>
          <p14:tracePt t="66483" x="8470900" y="5111750"/>
          <p14:tracePt t="66501" x="8458200" y="5130800"/>
          <p14:tracePt t="66517" x="8458200" y="5137150"/>
          <p14:tracePt t="66533" x="8458200" y="5143500"/>
          <p14:tracePt t="66550" x="8458200" y="5149850"/>
          <p14:tracePt t="66567" x="8458200" y="5156200"/>
          <p14:tracePt t="66601" x="8445500" y="5137150"/>
          <p14:tracePt t="66617" x="8401050" y="4984750"/>
          <p14:tracePt t="66633" x="8362950" y="4908550"/>
          <p14:tracePt t="66650" x="8312150" y="4857750"/>
          <p14:tracePt t="66666" x="8235950" y="4819650"/>
          <p14:tracePt t="66683" x="8178800" y="4813300"/>
          <p14:tracePt t="66690" x="8166100" y="4813300"/>
          <p14:tracePt t="66700" x="8153400" y="4813300"/>
          <p14:tracePt t="66717" x="8121650" y="4826000"/>
          <p14:tracePt t="66733" x="8102600" y="4838700"/>
          <p14:tracePt t="66750" x="8045450" y="4972050"/>
          <p14:tracePt t="66766" x="8045450" y="5010150"/>
          <p14:tracePt t="66783" x="8045450" y="5035550"/>
          <p14:tracePt t="66800" x="8045450" y="5041900"/>
          <p14:tracePt t="66816" x="8121650" y="5092700"/>
          <p14:tracePt t="66833" x="8229600" y="5111750"/>
          <p14:tracePt t="66850" x="8293100" y="5111750"/>
          <p14:tracePt t="66867" x="8350250" y="5092700"/>
          <p14:tracePt t="66883" x="8362950" y="5080000"/>
          <p14:tracePt t="66900" x="8382000" y="5054600"/>
          <p14:tracePt t="66916" x="8401050" y="5035550"/>
          <p14:tracePt t="66934" x="8407400" y="5003800"/>
          <p14:tracePt t="66949" x="8407400" y="4991100"/>
          <p14:tracePt t="66966" x="8407400" y="4959350"/>
          <p14:tracePt t="66983" x="8388350" y="4946650"/>
          <p14:tracePt t="67000" x="8350250" y="4927600"/>
          <p14:tracePt t="67016" x="8312150" y="4927600"/>
          <p14:tracePt t="67033" x="8261350" y="4940300"/>
          <p14:tracePt t="67050" x="8229600" y="4972050"/>
          <p14:tracePt t="67066" x="8197850" y="5029200"/>
          <p14:tracePt t="67083" x="8185150" y="5080000"/>
          <p14:tracePt t="67099" x="8185150" y="5111750"/>
          <p14:tracePt t="67116" x="8191500" y="5130800"/>
          <p14:tracePt t="67133" x="8280400" y="5194300"/>
          <p14:tracePt t="67151" x="8394700" y="5219700"/>
          <p14:tracePt t="67166" x="8420100" y="5219700"/>
          <p14:tracePt t="67182" x="8477250" y="5213350"/>
          <p14:tracePt t="67187" x="8502650" y="5200650"/>
          <p14:tracePt t="67199" x="8509000" y="5194300"/>
          <p14:tracePt t="67216" x="8515350" y="5187950"/>
          <p14:tracePt t="67233" x="8534400" y="5162550"/>
          <p14:tracePt t="67249" x="8540750" y="5137150"/>
          <p14:tracePt t="67266" x="8540750" y="5111750"/>
          <p14:tracePt t="67282" x="8540750" y="5105400"/>
          <p14:tracePt t="67300" x="8534400" y="5099050"/>
          <p14:tracePt t="67316" x="8509000" y="5086350"/>
          <p14:tracePt t="67332" x="8496300" y="5080000"/>
          <p14:tracePt t="67349" x="8483600" y="5080000"/>
          <p14:tracePt t="67368" x="8470900" y="5080000"/>
          <p14:tracePt t="67399" x="8458200" y="5086350"/>
          <p14:tracePt t="67416" x="8451850" y="5086350"/>
          <p14:tracePt t="67433" x="8445500" y="5086350"/>
          <p14:tracePt t="67466" x="8439150" y="50927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značba mest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2876590"/>
              </p:ext>
            </p:extLst>
          </p:nvPr>
        </p:nvGraphicFramePr>
        <p:xfrm>
          <a:off x="698069" y="4563686"/>
          <a:ext cx="10579533" cy="136263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017424">
                  <a:extLst>
                    <a:ext uri="{9D8B030D-6E8A-4147-A177-3AD203B41FA5}">
                      <a16:colId xmlns:a16="http://schemas.microsoft.com/office/drawing/2014/main" val="2351615526"/>
                    </a:ext>
                  </a:extLst>
                </a:gridCol>
                <a:gridCol w="4081549">
                  <a:extLst>
                    <a:ext uri="{9D8B030D-6E8A-4147-A177-3AD203B41FA5}">
                      <a16:colId xmlns:a16="http://schemas.microsoft.com/office/drawing/2014/main" val="1722009987"/>
                    </a:ext>
                  </a:extLst>
                </a:gridCol>
                <a:gridCol w="4480560">
                  <a:extLst>
                    <a:ext uri="{9D8B030D-6E8A-4147-A177-3AD203B41FA5}">
                      <a16:colId xmlns:a16="http://schemas.microsoft.com/office/drawing/2014/main" val="2387113591"/>
                    </a:ext>
                  </a:extLst>
                </a:gridCol>
              </a:tblGrid>
              <a:tr h="13626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PAST SIMPLE</a:t>
                      </a:r>
                      <a:endParaRPr lang="sl-S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The teacher punished me.</a:t>
                      </a:r>
                      <a:endParaRPr lang="sl-SI" sz="2000" dirty="0">
                        <a:effectLst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The teacher punished the boys.</a:t>
                      </a:r>
                      <a:endParaRPr lang="sl-S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I was punished by the teacher.</a:t>
                      </a:r>
                      <a:endParaRPr lang="sl-SI" sz="2000" dirty="0">
                        <a:effectLst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The boys were punished by the teacher.</a:t>
                      </a:r>
                      <a:endParaRPr lang="sl-S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7541787"/>
                  </a:ext>
                </a:extLst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821717"/>
              </p:ext>
            </p:extLst>
          </p:nvPr>
        </p:nvGraphicFramePr>
        <p:xfrm>
          <a:off x="698069" y="3966061"/>
          <a:ext cx="10593390" cy="59762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037835">
                  <a:extLst>
                    <a:ext uri="{9D8B030D-6E8A-4147-A177-3AD203B41FA5}">
                      <a16:colId xmlns:a16="http://schemas.microsoft.com/office/drawing/2014/main" val="436597825"/>
                    </a:ext>
                  </a:extLst>
                </a:gridCol>
                <a:gridCol w="4043207">
                  <a:extLst>
                    <a:ext uri="{9D8B030D-6E8A-4147-A177-3AD203B41FA5}">
                      <a16:colId xmlns:a16="http://schemas.microsoft.com/office/drawing/2014/main" val="2575635332"/>
                    </a:ext>
                  </a:extLst>
                </a:gridCol>
                <a:gridCol w="4512348">
                  <a:extLst>
                    <a:ext uri="{9D8B030D-6E8A-4147-A177-3AD203B41FA5}">
                      <a16:colId xmlns:a16="http://schemas.microsoft.com/office/drawing/2014/main" val="4064652"/>
                    </a:ext>
                  </a:extLst>
                </a:gridCol>
              </a:tblGrid>
              <a:tr h="597625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TENSE</a:t>
                      </a:r>
                      <a:endParaRPr lang="sl-S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ACTIVE VOICE</a:t>
                      </a:r>
                      <a:endParaRPr lang="sl-S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PASSIVE VOICE</a:t>
                      </a:r>
                      <a:endParaRPr lang="sl-SI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8067446"/>
                  </a:ext>
                </a:extLst>
              </a:tr>
            </a:tbl>
          </a:graphicData>
        </a:graphic>
      </p:graphicFrame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242" y="2087816"/>
            <a:ext cx="10045043" cy="1884362"/>
          </a:xfrm>
          <a:prstGeom prst="rect">
            <a:avLst/>
          </a:prstGeom>
        </p:spPr>
      </p:pic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508259" y="405801"/>
            <a:ext cx="11327372" cy="1090507"/>
          </a:xfrm>
        </p:spPr>
        <p:txBody>
          <a:bodyPr>
            <a:normAutofit/>
          </a:bodyPr>
          <a:lstStyle/>
          <a:p>
            <a:r>
              <a:rPr lang="sl-SI" sz="4000" b="1" dirty="0" smtClean="0"/>
              <a:t>				PASSIVE VOICE, past </a:t>
            </a:r>
            <a:r>
              <a:rPr lang="sl-SI" sz="4000" b="1" dirty="0" err="1" smtClean="0"/>
              <a:t>simple</a:t>
            </a:r>
            <a:r>
              <a:rPr lang="sl-SI" sz="2000" b="1" dirty="0" smtClean="0"/>
              <a:t>										</a:t>
            </a:r>
            <a:r>
              <a:rPr lang="sl-SI" sz="2000" b="1" dirty="0" smtClean="0">
                <a:solidFill>
                  <a:schemeClr val="bg2"/>
                </a:solidFill>
              </a:rPr>
              <a:t>BE</a:t>
            </a:r>
            <a:r>
              <a:rPr lang="sl-SI" sz="2000" b="1" dirty="0" smtClean="0">
                <a:solidFill>
                  <a:srgbClr val="FFFF00"/>
                </a:solidFill>
              </a:rPr>
              <a:t> (</a:t>
            </a:r>
            <a:r>
              <a:rPr lang="sl-SI" sz="2000" b="1" dirty="0" err="1" smtClean="0">
                <a:solidFill>
                  <a:srgbClr val="FFFF00"/>
                </a:solidFill>
              </a:rPr>
              <a:t>was,were</a:t>
            </a:r>
            <a:r>
              <a:rPr lang="sl-SI" sz="2000" b="1" dirty="0" smtClean="0">
                <a:solidFill>
                  <a:srgbClr val="FFFF00"/>
                </a:solidFill>
              </a:rPr>
              <a:t>) + </a:t>
            </a:r>
            <a:r>
              <a:rPr lang="sl-SI" sz="2000" b="1" dirty="0" smtClean="0">
                <a:solidFill>
                  <a:schemeClr val="bg2"/>
                </a:solidFill>
              </a:rPr>
              <a:t>past </a:t>
            </a:r>
            <a:r>
              <a:rPr lang="sl-SI" sz="2000" b="1" dirty="0" err="1" smtClean="0">
                <a:solidFill>
                  <a:schemeClr val="bg2"/>
                </a:solidFill>
              </a:rPr>
              <a:t>participle</a:t>
            </a:r>
            <a:r>
              <a:rPr lang="sl-SI" sz="2000" b="1" dirty="0" smtClean="0">
                <a:solidFill>
                  <a:schemeClr val="bg2"/>
                </a:solidFill>
              </a:rPr>
              <a:t> </a:t>
            </a:r>
            <a:r>
              <a:rPr lang="sl-SI" sz="2000" b="1" dirty="0" smtClean="0">
                <a:solidFill>
                  <a:srgbClr val="FFFF00"/>
                </a:solidFill>
              </a:rPr>
              <a:t>(3. obl. Gl.) </a:t>
            </a:r>
            <a:endParaRPr lang="sl-SI" sz="2000" b="1" dirty="0">
              <a:solidFill>
                <a:srgbClr val="FFFF00"/>
              </a:solidFill>
            </a:endParaRPr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9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56"/>
    </mc:Choice>
    <mc:Fallback>
      <p:transition spd="slow" advTm="62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5" x="8375650" y="5054600"/>
          <p14:tracePt t="582" x="8312150" y="4984750"/>
          <p14:tracePt t="591" x="8197850" y="4857750"/>
          <p14:tracePt t="602" x="8128000" y="4775200"/>
          <p14:tracePt t="619" x="7823200" y="4445000"/>
          <p14:tracePt t="635" x="7607300" y="4121150"/>
          <p14:tracePt t="651" x="7493000" y="3924300"/>
          <p14:tracePt t="668" x="7321550" y="3460750"/>
          <p14:tracePt t="684" x="7067550" y="2787650"/>
          <p14:tracePt t="701" x="6959600" y="2514600"/>
          <p14:tracePt t="718" x="6858000" y="2089150"/>
          <p14:tracePt t="735" x="6794500" y="1879600"/>
          <p14:tracePt t="751" x="6756400" y="1752600"/>
          <p14:tracePt t="768" x="6737350" y="1714500"/>
          <p14:tracePt t="1185" x="6616700" y="1727200"/>
          <p14:tracePt t="1193" x="6515100" y="1733550"/>
          <p14:tracePt t="1200" x="6438900" y="1733550"/>
          <p14:tracePt t="1217" x="6121400" y="1701800"/>
          <p14:tracePt t="1234" x="5943600" y="1676400"/>
          <p14:tracePt t="1251" x="5607050" y="1593850"/>
          <p14:tracePt t="1268" x="5486400" y="1574800"/>
          <p14:tracePt t="1284" x="5416550" y="1562100"/>
          <p14:tracePt t="1301" x="5353050" y="1555750"/>
          <p14:tracePt t="1318" x="5302250" y="1543050"/>
          <p14:tracePt t="1334" x="5295900" y="1536700"/>
          <p14:tracePt t="1351" x="5289550" y="1536700"/>
          <p14:tracePt t="1385" x="5276850" y="1530350"/>
          <p14:tracePt t="1401" x="5283200" y="1530350"/>
          <p14:tracePt t="1417" x="5391150" y="1454150"/>
          <p14:tracePt t="1434" x="5683250" y="1397000"/>
          <p14:tracePt t="1451" x="5905500" y="1365250"/>
          <p14:tracePt t="1467" x="6254750" y="1352550"/>
          <p14:tracePt t="1484" x="6394450" y="1333500"/>
          <p14:tracePt t="1501" x="6470650" y="1320800"/>
          <p14:tracePt t="1517" x="6559550" y="1295400"/>
          <p14:tracePt t="1535" x="6623050" y="1270000"/>
          <p14:tracePt t="2023" x="6654800" y="1219200"/>
          <p14:tracePt t="2033" x="6718300" y="1155700"/>
          <p14:tracePt t="2040" x="6826250" y="1054100"/>
          <p14:tracePt t="2051" x="7029450" y="958850"/>
          <p14:tracePt t="2067" x="7473950" y="914400"/>
          <p14:tracePt t="2084" x="7772400" y="939800"/>
          <p14:tracePt t="2101" x="8159750" y="1035050"/>
          <p14:tracePt t="2117" x="8388350" y="1092200"/>
          <p14:tracePt t="2133" x="8509000" y="1130300"/>
          <p14:tracePt t="2150" x="8534400" y="1136650"/>
          <p14:tracePt t="2167" x="8547100" y="1136650"/>
          <p14:tracePt t="2183" x="8553450" y="1136650"/>
          <p14:tracePt t="2733" x="8470900" y="1143000"/>
          <p14:tracePt t="2741" x="8382000" y="1155700"/>
          <p14:tracePt t="2750" x="8280400" y="1181100"/>
          <p14:tracePt t="2767" x="7969250" y="1301750"/>
          <p14:tracePt t="2783" x="7296150" y="1663700"/>
          <p14:tracePt t="2800" x="6826250" y="1879600"/>
          <p14:tracePt t="2817" x="6337300" y="2139950"/>
          <p14:tracePt t="2835" x="5715000" y="2463800"/>
          <p14:tracePt t="2850" x="5473700" y="2546350"/>
          <p14:tracePt t="2867" x="5124450" y="2647950"/>
          <p14:tracePt t="2883" x="4902200" y="2705100"/>
          <p14:tracePt t="2901" x="4787900" y="2717800"/>
          <p14:tracePt t="2909" x="4756150" y="2724150"/>
          <p14:tracePt t="2933" x="4737100" y="2730500"/>
          <p14:tracePt t="2950" x="4730750" y="2730500"/>
          <p14:tracePt t="2966" x="4724400" y="2736850"/>
          <p14:tracePt t="2983" x="4718050" y="2736850"/>
          <p14:tracePt t="2999" x="4692650" y="2730500"/>
          <p14:tracePt t="3016" x="4591050" y="2673350"/>
          <p14:tracePt t="3033" x="4432300" y="2603500"/>
          <p14:tracePt t="3050" x="4127500" y="2292350"/>
          <p14:tracePt t="3066" x="3771900" y="2025650"/>
          <p14:tracePt t="3083" x="3536950" y="1758950"/>
          <p14:tracePt t="3099" x="3263900" y="1485900"/>
          <p14:tracePt t="3116" x="3009900" y="1339850"/>
          <p14:tracePt t="3135" x="2667000" y="1073150"/>
          <p14:tracePt t="3149" x="2520950" y="984250"/>
          <p14:tracePt t="3166" x="2463800" y="946150"/>
          <p14:tracePt t="3182" x="2457450" y="933450"/>
          <p14:tracePt t="3199" x="2438400" y="927100"/>
          <p14:tracePt t="3519" x="2317750" y="901700"/>
          <p14:tracePt t="3526" x="2051050" y="876300"/>
          <p14:tracePt t="3532" x="1809750" y="850900"/>
          <p14:tracePt t="3549" x="1428750" y="768350"/>
          <p14:tracePt t="3566" x="1047750" y="685800"/>
          <p14:tracePt t="3582" x="685800" y="546100"/>
          <p14:tracePt t="3599" x="520700" y="476250"/>
          <p14:tracePt t="3615" x="419100" y="431800"/>
          <p14:tracePt t="3632" x="260350" y="361950"/>
          <p14:tracePt t="3649" x="184150" y="330200"/>
          <p14:tracePt t="5197" x="6070600" y="3803650"/>
          <p14:tracePt t="5204" x="5918200" y="3790950"/>
          <p14:tracePt t="5215" x="5791200" y="3771900"/>
          <p14:tracePt t="5233" x="5276850" y="3708400"/>
          <p14:tracePt t="5249" x="5041900" y="3670300"/>
          <p14:tracePt t="5267" x="4591050" y="3568700"/>
          <p14:tracePt t="5284" x="4210050" y="3352800"/>
          <p14:tracePt t="5298" x="3994150" y="3232150"/>
          <p14:tracePt t="5315" x="3949700" y="3200400"/>
          <p14:tracePt t="5332" x="3848100" y="3073400"/>
          <p14:tracePt t="5349" x="3759200" y="2851150"/>
          <p14:tracePt t="5365" x="3740150" y="2762250"/>
          <p14:tracePt t="5382" x="3727450" y="2686050"/>
          <p14:tracePt t="5398" x="3721100" y="2559050"/>
          <p14:tracePt t="5416" x="3733800" y="2374900"/>
          <p14:tracePt t="5431" x="3740150" y="2330450"/>
          <p14:tracePt t="5435" x="3746500" y="2266950"/>
          <p14:tracePt t="5448" x="3784600" y="2070100"/>
          <p14:tracePt t="5465" x="3797300" y="1879600"/>
          <p14:tracePt t="5482" x="3810000" y="1752600"/>
          <p14:tracePt t="5499" x="3790950" y="1555750"/>
          <p14:tracePt t="5515" x="3771900" y="1498600"/>
          <p14:tracePt t="5532" x="3765550" y="1473200"/>
          <p14:tracePt t="5548" x="3759200" y="1454150"/>
          <p14:tracePt t="5566" x="3752850" y="1441450"/>
          <p14:tracePt t="5582" x="3733800" y="1428750"/>
          <p14:tracePt t="5598" x="3708400" y="1416050"/>
          <p14:tracePt t="5615" x="3651250" y="1384300"/>
          <p14:tracePt t="5633" x="3587750" y="1358900"/>
          <p14:tracePt t="5649" x="3543300" y="1327150"/>
          <p14:tracePt t="5665" x="3479800" y="1301750"/>
          <p14:tracePt t="5681" x="3416300" y="1263650"/>
          <p14:tracePt t="5698" x="3371850" y="1250950"/>
          <p14:tracePt t="5715" x="3352800" y="1250950"/>
          <p14:tracePt t="5732" x="3333750" y="1250950"/>
          <p14:tracePt t="5748" x="3327400" y="1250950"/>
          <p14:tracePt t="5765" x="3321050" y="1250950"/>
          <p14:tracePt t="6121" x="3314700" y="1250950"/>
          <p14:tracePt t="6129" x="3308350" y="1250950"/>
          <p14:tracePt t="6135" x="3302000" y="1250950"/>
          <p14:tracePt t="6147" x="3295650" y="1250950"/>
          <p14:tracePt t="6163" x="3270250" y="1250950"/>
          <p14:tracePt t="6180" x="3263900" y="1250950"/>
          <p14:tracePt t="6197" x="3251200" y="1257300"/>
          <p14:tracePt t="6214" x="3244850" y="1257300"/>
          <p14:tracePt t="6230" x="3238500" y="1257300"/>
          <p14:tracePt t="6264" x="3232150" y="1263650"/>
          <p14:tracePt t="6285" x="3232150" y="1270000"/>
          <p14:tracePt t="6306" x="3232150" y="1276350"/>
          <p14:tracePt t="6329" x="3232150" y="1282700"/>
          <p14:tracePt t="6344" x="3232150" y="1295400"/>
          <p14:tracePt t="6359" x="3238500" y="1308100"/>
          <p14:tracePt t="6367" x="3238500" y="1314450"/>
          <p14:tracePt t="6380" x="3244850" y="1327150"/>
          <p14:tracePt t="6397" x="3244850" y="1333500"/>
          <p14:tracePt t="6413" x="3244850" y="1346200"/>
          <p14:tracePt t="6431" x="3251200" y="1352550"/>
          <p14:tracePt t="6463" x="3251200" y="1358900"/>
          <p14:tracePt t="6480" x="3257550" y="1365250"/>
          <p14:tracePt t="6556" x="3257550" y="1371600"/>
          <p14:tracePt t="6592" x="3257550" y="1377950"/>
          <p14:tracePt t="6629" x="3257550" y="1384300"/>
          <p14:tracePt t="6741" x="3263900" y="1384300"/>
          <p14:tracePt t="7056" x="3276600" y="1390650"/>
          <p14:tracePt t="7060" x="3302000" y="1403350"/>
          <p14:tracePt t="7068" x="3321050" y="1409700"/>
          <p14:tracePt t="7080" x="3378200" y="1428750"/>
          <p14:tracePt t="7096" x="3422650" y="1454150"/>
          <p14:tracePt t="7113" x="3448050" y="1460500"/>
          <p14:tracePt t="7130" x="3467100" y="1466850"/>
          <p14:tracePt t="7146" x="3479800" y="1466850"/>
          <p14:tracePt t="7163" x="3498850" y="1473200"/>
          <p14:tracePt t="7196" x="3517900" y="1479550"/>
          <p14:tracePt t="7213" x="3549650" y="1492250"/>
          <p14:tracePt t="7230" x="3625850" y="1517650"/>
          <p14:tracePt t="7246" x="3676650" y="1530350"/>
          <p14:tracePt t="7263" x="3695700" y="1530350"/>
          <p14:tracePt t="7280" x="3714750" y="1530350"/>
          <p14:tracePt t="7296" x="3727450" y="1536700"/>
          <p14:tracePt t="7313" x="3733800" y="1536700"/>
          <p14:tracePt t="7329" x="3740150" y="1543050"/>
          <p14:tracePt t="7346" x="3746500" y="1543050"/>
          <p14:tracePt t="7390" x="3752850" y="1543050"/>
          <p14:tracePt t="7427" x="3765550" y="1543050"/>
          <p14:tracePt t="8023" x="3733800" y="1543050"/>
          <p14:tracePt t="8032" x="3714750" y="1543050"/>
          <p14:tracePt t="8038" x="3676650" y="1543050"/>
          <p14:tracePt t="8046" x="3670300" y="1543050"/>
          <p14:tracePt t="8062" x="3638550" y="1543050"/>
          <p14:tracePt t="8079" x="3613150" y="1543050"/>
          <p14:tracePt t="8095" x="3556000" y="1543050"/>
          <p14:tracePt t="8112" x="3524250" y="1543050"/>
          <p14:tracePt t="8128" x="3511550" y="1543050"/>
          <p14:tracePt t="8145" x="3498850" y="1536700"/>
          <p14:tracePt t="8162" x="3486150" y="1536700"/>
          <p14:tracePt t="8178" x="3479800" y="1536700"/>
          <p14:tracePt t="8195" x="3473450" y="1536700"/>
          <p14:tracePt t="8212" x="3467100" y="1530350"/>
          <p14:tracePt t="8246" x="3454400" y="1530350"/>
          <p14:tracePt t="8262" x="3454400" y="1524000"/>
          <p14:tracePt t="8279" x="3448050" y="1524000"/>
          <p14:tracePt t="8295" x="3403600" y="1504950"/>
          <p14:tracePt t="8312" x="3352800" y="1466850"/>
          <p14:tracePt t="8328" x="3282950" y="1397000"/>
          <p14:tracePt t="8345" x="3213100" y="1339850"/>
          <p14:tracePt t="8363" x="3136900" y="1282700"/>
          <p14:tracePt t="8379" x="3035300" y="1219200"/>
          <p14:tracePt t="8395" x="2997200" y="1206500"/>
          <p14:tracePt t="8412" x="2971800" y="1187450"/>
          <p14:tracePt t="8428" x="2959100" y="1181100"/>
          <p14:tracePt t="8445" x="2952750" y="1181100"/>
          <p14:tracePt t="8462" x="2946400" y="1181100"/>
          <p14:tracePt t="8743" x="2946400" y="1187450"/>
          <p14:tracePt t="8758" x="2946400" y="1193800"/>
          <p14:tracePt t="8765" x="2952750" y="1200150"/>
          <p14:tracePt t="8780" x="2971800" y="1238250"/>
          <p14:tracePt t="8796" x="2984500" y="1263650"/>
          <p14:tracePt t="8814" x="3016250" y="1314450"/>
          <p14:tracePt t="8828" x="3022600" y="1320800"/>
          <p14:tracePt t="8845" x="3041650" y="1346200"/>
          <p14:tracePt t="8862" x="3079750" y="1371600"/>
          <p14:tracePt t="8878" x="3092450" y="1377950"/>
          <p14:tracePt t="8896" x="3105150" y="1384300"/>
          <p14:tracePt t="8912" x="3124200" y="1384300"/>
          <p14:tracePt t="8928" x="3130550" y="1384300"/>
          <p14:tracePt t="8945" x="3136900" y="1384300"/>
          <p14:tracePt t="8975" x="3143250" y="1384300"/>
          <p14:tracePt t="9027" x="3143250" y="1377950"/>
          <p14:tracePt t="9056" x="3136900" y="1377950"/>
          <p14:tracePt t="9063" x="3130550" y="1371600"/>
          <p14:tracePt t="9079" x="3124200" y="1371600"/>
          <p14:tracePt t="9095" x="3111500" y="1371600"/>
          <p14:tracePt t="9142" x="3111500" y="1377950"/>
          <p14:tracePt t="9158" x="3117850" y="1384300"/>
          <p14:tracePt t="9165" x="3130550" y="1397000"/>
          <p14:tracePt t="9178" x="3200400" y="1435100"/>
          <p14:tracePt t="9194" x="3270250" y="1460500"/>
          <p14:tracePt t="9211" x="3327400" y="1466850"/>
          <p14:tracePt t="9227" x="3371850" y="1466850"/>
          <p14:tracePt t="9244" x="3416300" y="1460500"/>
          <p14:tracePt t="9261" x="3441700" y="1454150"/>
          <p14:tracePt t="9277" x="3448050" y="1454150"/>
          <p14:tracePt t="9295" x="3448050" y="1447800"/>
          <p14:tracePt t="9311" x="3454400" y="1447800"/>
          <p14:tracePt t="9328" x="3460750" y="1441450"/>
          <p14:tracePt t="9361" x="3467100" y="1441450"/>
          <p14:tracePt t="9391" x="3473450" y="1441450"/>
          <p14:tracePt t="9420" x="3479800" y="1441450"/>
          <p14:tracePt t="9457" x="3486150" y="1441450"/>
          <p14:tracePt t="9494" x="3492500" y="1441450"/>
          <p14:tracePt t="9615" x="3492500" y="1447800"/>
          <p14:tracePt t="9674" x="3498850" y="1447800"/>
          <p14:tracePt t="9740" x="3505200" y="1447800"/>
          <p14:tracePt t="10243" x="3511550" y="1447800"/>
          <p14:tracePt t="10331" x="3517900" y="1447800"/>
          <p14:tracePt t="10370" x="3530600" y="1447800"/>
          <p14:tracePt t="10435" x="3536950" y="1447800"/>
          <p14:tracePt t="10457" x="3543300" y="1447800"/>
          <p14:tracePt t="10487" x="3549650" y="1454150"/>
          <p14:tracePt t="10494" x="3556000" y="1454150"/>
          <p14:tracePt t="10509" x="3562350" y="1454150"/>
          <p14:tracePt t="10532" x="3575050" y="1454150"/>
          <p14:tracePt t="10554" x="3581400" y="1454150"/>
          <p14:tracePt t="10577" x="3587750" y="1454150"/>
          <p14:tracePt t="10592" x="3594100" y="1454150"/>
          <p14:tracePt t="10661" x="3600450" y="1460500"/>
          <p14:tracePt t="10863" x="3594100" y="1460500"/>
          <p14:tracePt t="10871" x="3594100" y="1454150"/>
          <p14:tracePt t="10892" x="3587750" y="1454150"/>
          <p14:tracePt t="10913" x="3581400" y="1454150"/>
          <p14:tracePt t="10938" x="3581400" y="1447800"/>
          <p14:tracePt t="10946" x="3568700" y="1447800"/>
          <p14:tracePt t="10960" x="3568700" y="1441450"/>
          <p14:tracePt t="10989" x="3562350" y="1441450"/>
          <p14:tracePt t="11010" x="3562350" y="1435100"/>
          <p14:tracePt t="11024" x="3556000" y="1435100"/>
          <p14:tracePt t="11140" x="3562350" y="1435100"/>
          <p14:tracePt t="11146" x="3562350" y="1441450"/>
          <p14:tracePt t="11189" x="3575050" y="1441450"/>
          <p14:tracePt t="11220" x="3581400" y="1441450"/>
          <p14:tracePt t="11242" x="3587750" y="1441450"/>
          <p14:tracePt t="11271" x="3594100" y="1441450"/>
          <p14:tracePt t="11346" x="3600450" y="1441450"/>
          <p14:tracePt t="11460" x="3606800" y="1441450"/>
          <p14:tracePt t="11488" x="3644900" y="1441450"/>
          <p14:tracePt t="11497" x="3689350" y="1441450"/>
          <p14:tracePt t="11509" x="3752850" y="1441450"/>
          <p14:tracePt t="11526" x="3810000" y="1441450"/>
          <p14:tracePt t="11543" x="3892550" y="1435100"/>
          <p14:tracePt t="11561" x="4032250" y="1435100"/>
          <p14:tracePt t="11577" x="4102100" y="1435100"/>
          <p14:tracePt t="11593" x="4127500" y="1435100"/>
          <p14:tracePt t="11610" x="4146550" y="1435100"/>
          <p14:tracePt t="11626" x="4165600" y="1428750"/>
          <p14:tracePt t="11643" x="4178300" y="1428750"/>
          <p14:tracePt t="11660" x="4203700" y="1416050"/>
          <p14:tracePt t="11676" x="4222750" y="1416050"/>
          <p14:tracePt t="11692" x="4267200" y="1403350"/>
          <p14:tracePt t="11710" x="4337050" y="1377950"/>
          <p14:tracePt t="11726" x="4375150" y="1371600"/>
          <p14:tracePt t="11742" x="4406900" y="1365250"/>
          <p14:tracePt t="11759" x="4438650" y="1352550"/>
          <p14:tracePt t="11777" x="4476750" y="1346200"/>
          <p14:tracePt t="11792" x="4495800" y="1346200"/>
          <p14:tracePt t="11809" x="4514850" y="1346200"/>
          <p14:tracePt t="11827" x="4521200" y="1346200"/>
          <p14:tracePt t="11844" x="4527550" y="1346200"/>
          <p14:tracePt t="11859" x="4533900" y="1346200"/>
          <p14:tracePt t="11876" x="4540250" y="1346200"/>
          <p14:tracePt t="11893" x="4546600" y="1346200"/>
          <p14:tracePt t="11926" x="4546600" y="1358900"/>
          <p14:tracePt t="11944" x="4552950" y="1358900"/>
          <p14:tracePt t="11982" x="4559300" y="1358900"/>
          <p14:tracePt t="12049" x="4559300" y="1365250"/>
          <p14:tracePt t="12502" x="4552950" y="1371600"/>
          <p14:tracePt t="12509" x="4546600" y="1377950"/>
          <p14:tracePt t="12518" x="4540250" y="1377950"/>
          <p14:tracePt t="12524" x="4533900" y="1384300"/>
          <p14:tracePt t="12541" x="4527550" y="1390650"/>
          <p14:tracePt t="12558" x="4514850" y="1397000"/>
          <p14:tracePt t="12575" x="4514850" y="1409700"/>
          <p14:tracePt t="12592" x="4508500" y="1416050"/>
          <p14:tracePt t="12624" x="4502150" y="1422400"/>
          <p14:tracePt t="13645" x="4565650" y="1422400"/>
          <p14:tracePt t="13652" x="4629150" y="1422400"/>
          <p14:tracePt t="13660" x="4711700" y="1422400"/>
          <p14:tracePt t="13673" x="4851400" y="1422400"/>
          <p14:tracePt t="13690" x="4946650" y="1422400"/>
          <p14:tracePt t="13707" x="5143500" y="1416050"/>
          <p14:tracePt t="13725" x="5391150" y="1409700"/>
          <p14:tracePt t="13740" x="5454650" y="1409700"/>
          <p14:tracePt t="13757" x="5695950" y="1403350"/>
          <p14:tracePt t="13773" x="5803900" y="1397000"/>
          <p14:tracePt t="13790" x="5848350" y="1390650"/>
          <p14:tracePt t="13807" x="5886450" y="1390650"/>
          <p14:tracePt t="13823" x="5937250" y="1390650"/>
          <p14:tracePt t="13840" x="5949950" y="1390650"/>
          <p14:tracePt t="13859" x="5962650" y="1390650"/>
          <p14:tracePt t="13875" x="5981700" y="1390650"/>
          <p14:tracePt t="13890" x="5994400" y="1390650"/>
          <p14:tracePt t="13907" x="6019800" y="1390650"/>
          <p14:tracePt t="13924" x="6064250" y="1390650"/>
          <p14:tracePt t="13930" x="6102350" y="1390650"/>
          <p14:tracePt t="13940" x="6134100" y="1390650"/>
          <p14:tracePt t="13957" x="6337300" y="1377950"/>
          <p14:tracePt t="13973" x="6508750" y="1371600"/>
          <p14:tracePt t="13990" x="6629400" y="1346200"/>
          <p14:tracePt t="14006" x="6705600" y="1333500"/>
          <p14:tracePt t="14024" x="6807200" y="1295400"/>
          <p14:tracePt t="14040" x="6864350" y="1231900"/>
          <p14:tracePt t="14057" x="6883400" y="1111250"/>
          <p14:tracePt t="14073" x="6858000" y="1028700"/>
          <p14:tracePt t="14091" x="6775450" y="933450"/>
          <p14:tracePt t="14106" x="6635750" y="831850"/>
          <p14:tracePt t="14123" x="6477000" y="768350"/>
          <p14:tracePt t="14140" x="6337300" y="762000"/>
          <p14:tracePt t="14156" x="6127750" y="812800"/>
          <p14:tracePt t="14173" x="5746750" y="927100"/>
          <p14:tracePt t="14189" x="5645150" y="971550"/>
          <p14:tracePt t="14206" x="5530850" y="1041400"/>
          <p14:tracePt t="14223" x="5473700" y="1073150"/>
          <p14:tracePt t="14239" x="5454650" y="1098550"/>
          <p14:tracePt t="14256" x="5435600" y="1123950"/>
          <p14:tracePt t="14273" x="5422900" y="1143000"/>
          <p14:tracePt t="14289" x="5422900" y="1181100"/>
          <p14:tracePt t="14307" x="5435600" y="1244600"/>
          <p14:tracePt t="14323" x="5467350" y="1289050"/>
          <p14:tracePt t="14339" x="5543550" y="1352550"/>
          <p14:tracePt t="14356" x="5626100" y="1416050"/>
          <p14:tracePt t="14373" x="5784850" y="1511300"/>
          <p14:tracePt t="14390" x="6057900" y="1549400"/>
          <p14:tracePt t="14406" x="6191250" y="1543050"/>
          <p14:tracePt t="14424" x="6337300" y="1517650"/>
          <p14:tracePt t="14429" x="6381750" y="1511300"/>
          <p14:tracePt t="14439" x="6432550" y="1498600"/>
          <p14:tracePt t="14457" x="6483350" y="1479550"/>
          <p14:tracePt t="14473" x="6502400" y="1473200"/>
          <p14:tracePt t="14489" x="6508750" y="1473200"/>
          <p14:tracePt t="14506" x="6515100" y="1473200"/>
          <p14:tracePt t="14524" x="6521450" y="1466850"/>
          <p14:tracePt t="14556" x="6527800" y="1466850"/>
          <p14:tracePt t="14573" x="6534150" y="1460500"/>
          <p14:tracePt t="14609" x="6534150" y="1454150"/>
          <p14:tracePt t="15535" x="6508750" y="1454150"/>
          <p14:tracePt t="15545" x="6483350" y="1454150"/>
          <p14:tracePt t="15555" x="6432550" y="1454150"/>
          <p14:tracePt t="15572" x="6362700" y="1460500"/>
          <p14:tracePt t="15589" x="6318250" y="1473200"/>
          <p14:tracePt t="15608" x="6280150" y="1498600"/>
          <p14:tracePt t="15623" x="6261100" y="1504950"/>
          <p14:tracePt t="15638" x="6254750" y="1511300"/>
          <p14:tracePt t="15655" x="6242050" y="1511300"/>
          <p14:tracePt t="15671" x="6242050" y="1517650"/>
          <p14:tracePt t="15689" x="6229350" y="1517650"/>
          <p14:tracePt t="15721" x="6229350" y="1524000"/>
          <p14:tracePt t="15738" x="6216650" y="1524000"/>
          <p14:tracePt t="15766" x="6210300" y="1524000"/>
          <p14:tracePt t="15813" x="6184900" y="1524000"/>
          <p14:tracePt t="15820" x="6121400" y="1524000"/>
          <p14:tracePt t="15831" x="6026150" y="1524000"/>
          <p14:tracePt t="15855" x="5930900" y="1524000"/>
          <p14:tracePt t="15871" x="5854700" y="1517650"/>
          <p14:tracePt t="15888" x="5708650" y="1517650"/>
          <p14:tracePt t="15905" x="5537200" y="1517650"/>
          <p14:tracePt t="15921" x="5492750" y="1524000"/>
          <p14:tracePt t="15938" x="5448300" y="1530350"/>
          <p14:tracePt t="15955" x="5416550" y="1530350"/>
          <p14:tracePt t="15973" x="5384800" y="1543050"/>
          <p14:tracePt t="15988" x="5372100" y="1543050"/>
          <p14:tracePt t="16022" x="5365750" y="1543050"/>
          <p14:tracePt t="16038" x="5359400" y="1543050"/>
          <p14:tracePt t="16054" x="5353050" y="1543050"/>
          <p14:tracePt t="16237" x="5353050" y="1549400"/>
          <p14:tracePt t="16282" x="5359400" y="1549400"/>
          <p14:tracePt t="16319" x="5365750" y="1549400"/>
          <p14:tracePt t="16386" x="5372100" y="1549400"/>
          <p14:tracePt t="16423" x="5378450" y="1549400"/>
          <p14:tracePt t="16462" x="5384800" y="1549400"/>
          <p14:tracePt t="16505" x="5391150" y="1549400"/>
          <p14:tracePt t="16536" x="5397500" y="1549400"/>
          <p14:tracePt t="16572" x="5403850" y="1549400"/>
          <p14:tracePt t="16581" x="5410200" y="1549400"/>
          <p14:tracePt t="16602" x="5416550" y="1549400"/>
          <p14:tracePt t="16616" x="5429250" y="1549400"/>
          <p14:tracePt t="16640" x="5435600" y="1549400"/>
          <p14:tracePt t="16654" x="5441950" y="1549400"/>
          <p14:tracePt t="16670" x="5448300" y="1549400"/>
          <p14:tracePt t="16729" x="5454650" y="1549400"/>
          <p14:tracePt t="18141" x="5397500" y="1581150"/>
          <p14:tracePt t="18147" x="5257800" y="1606550"/>
          <p14:tracePt t="18155" x="5168900" y="1651000"/>
          <p14:tracePt t="18169" x="4984750" y="1758950"/>
          <p14:tracePt t="18187" x="4546600" y="2019300"/>
          <p14:tracePt t="18204" x="4127500" y="2228850"/>
          <p14:tracePt t="18219" x="3886200" y="2324100"/>
          <p14:tracePt t="18237" x="3594100" y="2495550"/>
          <p14:tracePt t="18253" x="3314700" y="2622550"/>
          <p14:tracePt t="18269" x="3181350" y="2673350"/>
          <p14:tracePt t="18286" x="3092450" y="2698750"/>
          <p14:tracePt t="18302" x="3028950" y="2705100"/>
          <p14:tracePt t="18319" x="2921000" y="2705100"/>
          <p14:tracePt t="18336" x="2832100" y="2705100"/>
          <p14:tracePt t="18354" x="2711450" y="2698750"/>
          <p14:tracePt t="18369" x="2635250" y="2686050"/>
          <p14:tracePt t="18386" x="2546350" y="2667000"/>
          <p14:tracePt t="18403" x="2482850" y="2667000"/>
          <p14:tracePt t="18421" x="2413000" y="2667000"/>
          <p14:tracePt t="18437" x="2336800" y="2692400"/>
          <p14:tracePt t="18452" x="2279650" y="2730500"/>
          <p14:tracePt t="18471" x="2197100" y="2768600"/>
          <p14:tracePt t="18475" x="2120900" y="2794000"/>
          <p14:tracePt t="18485" x="2070100" y="2806700"/>
          <p14:tracePt t="18503" x="1974850" y="2832100"/>
          <p14:tracePt t="18519" x="1962150" y="2838450"/>
          <p14:tracePt t="18536" x="1949450" y="2844800"/>
          <p14:tracePt t="18552" x="1936750" y="2844800"/>
          <p14:tracePt t="18569" x="1924050" y="2844800"/>
          <p14:tracePt t="18602" x="1911350" y="2844800"/>
          <p14:tracePt t="18619" x="1892300" y="2844800"/>
          <p14:tracePt t="18635" x="1879600" y="2844800"/>
          <p14:tracePt t="18652" x="1835150" y="2838450"/>
          <p14:tracePt t="18669" x="1771650" y="2825750"/>
          <p14:tracePt t="18686" x="1733550" y="2819400"/>
          <p14:tracePt t="18702" x="1676400" y="2813050"/>
          <p14:tracePt t="18719" x="1606550" y="2800350"/>
          <p14:tracePt t="18735" x="1562100" y="2794000"/>
          <p14:tracePt t="18752" x="1498600" y="2774950"/>
          <p14:tracePt t="18769" x="1422400" y="2768600"/>
          <p14:tracePt t="18787" x="1346200" y="2755900"/>
          <p14:tracePt t="18802" x="1314450" y="2755900"/>
          <p14:tracePt t="20479" x="1327150" y="2755900"/>
          <p14:tracePt t="20486" x="1346200" y="2755900"/>
          <p14:tracePt t="20500" x="1409700" y="2755900"/>
          <p14:tracePt t="20517" x="1498600" y="2755900"/>
          <p14:tracePt t="20533" x="1530350" y="2755900"/>
          <p14:tracePt t="20551" x="1568450" y="2749550"/>
          <p14:tracePt t="20567" x="1587500" y="2749550"/>
          <p14:tracePt t="20583" x="1612900" y="2749550"/>
          <p14:tracePt t="20600" x="1619250" y="2749550"/>
          <p14:tracePt t="20617" x="1631950" y="2749550"/>
          <p14:tracePt t="20651" x="1638300" y="2749550"/>
          <p14:tracePt t="20668" x="1651000" y="2749550"/>
          <p14:tracePt t="20684" x="1657350" y="2749550"/>
          <p14:tracePt t="20719" x="1663700" y="2755900"/>
          <p14:tracePt t="20767" x="1670050" y="2755900"/>
          <p14:tracePt t="20821" x="1676400" y="2762250"/>
          <p14:tracePt t="21127" x="1708150" y="2768600"/>
          <p14:tracePt t="21135" x="1765300" y="2781300"/>
          <p14:tracePt t="21144" x="1809750" y="2787650"/>
          <p14:tracePt t="21152" x="1866900" y="2794000"/>
          <p14:tracePt t="21166" x="1962150" y="2806700"/>
          <p14:tracePt t="21183" x="2063750" y="2813050"/>
          <p14:tracePt t="21200" x="2108200" y="2819400"/>
          <p14:tracePt t="21217" x="2133600" y="2819400"/>
          <p14:tracePt t="21234" x="2159000" y="2819400"/>
          <p14:tracePt t="21250" x="2203450" y="2819400"/>
          <p14:tracePt t="21266" x="2279650" y="2819400"/>
          <p14:tracePt t="21283" x="2330450" y="2819400"/>
          <p14:tracePt t="21300" x="2381250" y="2819400"/>
          <p14:tracePt t="21318" x="2406650" y="2819400"/>
          <p14:tracePt t="21333" x="2425700" y="2819400"/>
          <p14:tracePt t="21349" x="2432050" y="2819400"/>
          <p14:tracePt t="21366" x="2438400" y="2819400"/>
          <p14:tracePt t="21383" x="2444750" y="2819400"/>
          <p14:tracePt t="21416" x="2457450" y="2819400"/>
          <p14:tracePt t="21462" x="2463800" y="2819400"/>
          <p14:tracePt t="21494" x="2470150" y="2819400"/>
          <p14:tracePt t="21530" x="2476500" y="2819400"/>
          <p14:tracePt t="21694" x="2470150" y="2819400"/>
          <p14:tracePt t="21702" x="2463800" y="2819400"/>
          <p14:tracePt t="21710" x="2444750" y="2819400"/>
          <p14:tracePt t="21717" x="2413000" y="2819400"/>
          <p14:tracePt t="21733" x="2305050" y="2819400"/>
          <p14:tracePt t="21750" x="2216150" y="2813050"/>
          <p14:tracePt t="21766" x="2152650" y="2806700"/>
          <p14:tracePt t="21783" x="2012950" y="2787650"/>
          <p14:tracePt t="21799" x="1879600" y="2762250"/>
          <p14:tracePt t="21817" x="1803400" y="2749550"/>
          <p14:tracePt t="21832" x="1784350" y="2749550"/>
          <p14:tracePt t="21866" x="1771650" y="2749550"/>
          <p14:tracePt t="21882" x="1765300" y="2749550"/>
          <p14:tracePt t="21932" x="1765300" y="2743200"/>
          <p14:tracePt t="21956" x="1758950" y="2743200"/>
          <p14:tracePt t="22007" x="1758950" y="2736850"/>
          <p14:tracePt t="22038" x="1758950" y="2730500"/>
          <p14:tracePt t="22046" x="1784350" y="2698750"/>
          <p14:tracePt t="22052" x="1816100" y="2654300"/>
          <p14:tracePt t="22067" x="1854200" y="2546350"/>
          <p14:tracePt t="22083" x="1866900" y="2470150"/>
          <p14:tracePt t="22099" x="1866900" y="2419350"/>
          <p14:tracePt t="22117" x="1860550" y="2400300"/>
          <p14:tracePt t="22132" x="1860550" y="2393950"/>
          <p14:tracePt t="22149" x="1822450" y="2362200"/>
          <p14:tracePt t="22166" x="1790700" y="2343150"/>
          <p14:tracePt t="22183" x="1720850" y="2317750"/>
          <p14:tracePt t="22199" x="1644650" y="2305050"/>
          <p14:tracePt t="22216" x="1562100" y="2305050"/>
          <p14:tracePt t="22232" x="1517650" y="2311400"/>
          <p14:tracePt t="22250" x="1492250" y="2317750"/>
          <p14:tracePt t="22266" x="1485900" y="2317750"/>
          <p14:tracePt t="22282" x="1479550" y="2324100"/>
          <p14:tracePt t="22299" x="1473200" y="2330450"/>
          <p14:tracePt t="22316" x="1460500" y="2349500"/>
          <p14:tracePt t="22334" x="1435100" y="2432050"/>
          <p14:tracePt t="22349" x="1435100" y="2501900"/>
          <p14:tracePt t="22366" x="1435100" y="2540000"/>
          <p14:tracePt t="22382" x="1441450" y="2571750"/>
          <p14:tracePt t="22400" x="1460500" y="2622550"/>
          <p14:tracePt t="22415" x="1485900" y="2647950"/>
          <p14:tracePt t="22432" x="1549400" y="2692400"/>
          <p14:tracePt t="22449" x="1600200" y="2717800"/>
          <p14:tracePt t="22467" x="1638300" y="2736850"/>
          <p14:tracePt t="22482" x="1651000" y="2743200"/>
          <p14:tracePt t="22499" x="1663700" y="2743200"/>
          <p14:tracePt t="22515" x="1682750" y="2730500"/>
          <p14:tracePt t="22532" x="1701800" y="2730500"/>
          <p14:tracePt t="22549" x="1708150" y="2724150"/>
          <p14:tracePt t="22565" x="1714500" y="2711450"/>
          <p14:tracePt t="22582" x="1720850" y="2711450"/>
          <p14:tracePt t="22598" x="1727200" y="2698750"/>
          <p14:tracePt t="22616" x="1727200" y="2679700"/>
          <p14:tracePt t="22631" x="1727200" y="2673350"/>
          <p14:tracePt t="22648" x="1727200" y="2667000"/>
          <p14:tracePt t="22665" x="1727200" y="2660650"/>
          <p14:tracePt t="22698" x="1720850" y="2660650"/>
          <p14:tracePt t="23393" x="2063750" y="2787650"/>
          <p14:tracePt t="23400" x="2152650" y="2819400"/>
          <p14:tracePt t="23416" x="2470150" y="2921000"/>
          <p14:tracePt t="23431" x="2698750" y="2984500"/>
          <p14:tracePt t="23448" x="2787650" y="3003550"/>
          <p14:tracePt t="23464" x="2870200" y="3016250"/>
          <p14:tracePt t="23482" x="2959100" y="3016250"/>
          <p14:tracePt t="23497" x="2978150" y="3009900"/>
          <p14:tracePt t="23514" x="2984500" y="3009900"/>
          <p14:tracePt t="23531" x="2990850" y="3009900"/>
          <p14:tracePt t="23547" x="2990850" y="3003550"/>
          <p14:tracePt t="23564" x="3009900" y="2997200"/>
          <p14:tracePt t="23581" x="3016250" y="2990850"/>
          <p14:tracePt t="23597" x="3028950" y="2978150"/>
          <p14:tracePt t="23614" x="3073400" y="2946400"/>
          <p14:tracePt t="23631" x="3219450" y="2781300"/>
          <p14:tracePt t="23647" x="3340100" y="2609850"/>
          <p14:tracePt t="23664" x="3435350" y="2520950"/>
          <p14:tracePt t="23681" x="3581400" y="2432050"/>
          <p14:tracePt t="23699" x="3695700" y="2368550"/>
          <p14:tracePt t="23714" x="3733800" y="2349500"/>
          <p14:tracePt t="23731" x="3759200" y="2343150"/>
          <p14:tracePt t="23751" x="3771900" y="2343150"/>
          <p14:tracePt t="23766" x="3778250" y="2343150"/>
          <p14:tracePt t="23800" x="3784600" y="2343150"/>
          <p14:tracePt t="23820" x="3790950" y="2343150"/>
          <p14:tracePt t="24017" x="3797300" y="2343150"/>
          <p14:tracePt t="24047" x="3803650" y="2343150"/>
          <p14:tracePt t="24055" x="3860800" y="2343150"/>
          <p14:tracePt t="24064" x="3924300" y="2355850"/>
          <p14:tracePt t="24080" x="4102100" y="2393950"/>
          <p14:tracePt t="24097" x="4318000" y="2444750"/>
          <p14:tracePt t="24114" x="4457700" y="2514600"/>
          <p14:tracePt t="24131" x="4508500" y="2540000"/>
          <p14:tracePt t="24163" x="4521200" y="2546350"/>
          <p14:tracePt t="24180" x="4527550" y="2552700"/>
          <p14:tracePt t="24214" x="4540250" y="2565400"/>
          <p14:tracePt t="24247" x="4546600" y="2565400"/>
          <p14:tracePt t="24314" x="4552950" y="2565400"/>
          <p14:tracePt t="24582" x="4508500" y="2565400"/>
          <p14:tracePt t="24592" x="4394200" y="2565400"/>
          <p14:tracePt t="24603" x="4133850" y="2571750"/>
          <p14:tracePt t="24614" x="4057650" y="2571750"/>
          <p14:tracePt t="24631" x="4000500" y="2590800"/>
          <p14:tracePt t="24646" x="3975100" y="2597150"/>
          <p14:tracePt t="24663" x="3956050" y="2603500"/>
          <p14:tracePt t="24708" x="3949700" y="2603500"/>
          <p14:tracePt t="24807" x="3949700" y="2590800"/>
          <p14:tracePt t="24816" x="3949700" y="2565400"/>
          <p14:tracePt t="24830" x="3981450" y="2495550"/>
          <p14:tracePt t="24847" x="4076700" y="2266950"/>
          <p14:tracePt t="24865" x="4241800" y="2038350"/>
          <p14:tracePt t="24880" x="4356100" y="1936750"/>
          <p14:tracePt t="24897" x="4508500" y="1828800"/>
          <p14:tracePt t="24913" x="4724400" y="1765300"/>
          <p14:tracePt t="24931" x="5092700" y="1873250"/>
          <p14:tracePt t="24947" x="5505450" y="2076450"/>
          <p14:tracePt t="24963" x="5829300" y="2476500"/>
          <p14:tracePt t="24980" x="6051550" y="2692400"/>
          <p14:tracePt t="24999" x="6140450" y="2781300"/>
          <p14:tracePt t="25006" x="6140450" y="2787650"/>
          <p14:tracePt t="25013" x="6146800" y="2787650"/>
          <p14:tracePt t="25031" x="6153150" y="2794000"/>
          <p14:tracePt t="25047" x="6159500" y="2800350"/>
          <p14:tracePt t="25064" x="6159500" y="2806700"/>
          <p14:tracePt t="25081" x="5962650" y="2838450"/>
          <p14:tracePt t="25097" x="5905500" y="2819400"/>
          <p14:tracePt t="25113" x="5867400" y="2800350"/>
          <p14:tracePt t="25130" x="5822950" y="2781300"/>
          <p14:tracePt t="25147" x="5816600" y="2774950"/>
          <p14:tracePt t="25163" x="5810250" y="2768600"/>
          <p14:tracePt t="25180" x="5803900" y="2762250"/>
          <p14:tracePt t="25220" x="5791200" y="2755900"/>
          <p14:tracePt t="25254" x="5791200" y="2749550"/>
          <p14:tracePt t="25532" x="5753100" y="2686050"/>
          <p14:tracePt t="25540" x="5689600" y="2616200"/>
          <p14:tracePt t="25550" x="5619750" y="2533650"/>
          <p14:tracePt t="25563" x="5448300" y="2406650"/>
          <p14:tracePt t="25580" x="5041900" y="2266950"/>
          <p14:tracePt t="25596" x="4838700" y="2247900"/>
          <p14:tracePt t="25613" x="4502150" y="2260600"/>
          <p14:tracePt t="25629" x="4311650" y="2324100"/>
          <p14:tracePt t="25646" x="3962400" y="2425700"/>
          <p14:tracePt t="25662" x="3848100" y="2482850"/>
          <p14:tracePt t="25679" x="3727450" y="2622550"/>
          <p14:tracePt t="25696" x="3702050" y="2673350"/>
          <p14:tracePt t="25712" x="3695700" y="2679700"/>
          <p14:tracePt t="25729" x="3695700" y="2698750"/>
          <p14:tracePt t="25762" x="3695700" y="2711450"/>
          <p14:tracePt t="25783" x="3695700" y="2717800"/>
          <p14:tracePt t="25861" x="3702050" y="2717800"/>
          <p14:tracePt t="26010" x="3708400" y="2717800"/>
          <p14:tracePt t="26022" x="3841750" y="2736850"/>
          <p14:tracePt t="26029" x="3949700" y="2755900"/>
          <p14:tracePt t="26048" x="4076700" y="2768600"/>
          <p14:tracePt t="26064" x="4108450" y="2768600"/>
          <p14:tracePt t="26080" x="4140200" y="2768600"/>
          <p14:tracePt t="26095" x="4146550" y="2768600"/>
          <p14:tracePt t="26112" x="4152900" y="2768600"/>
          <p14:tracePt t="26129" x="4159250" y="2768600"/>
          <p14:tracePt t="26173" x="4165600" y="2768600"/>
          <p14:tracePt t="26210" x="4171950" y="2768600"/>
          <p14:tracePt t="26250" x="4178300" y="2768600"/>
          <p14:tracePt t="26257" x="4184650" y="2768600"/>
          <p14:tracePt t="26268" x="4254500" y="2673350"/>
          <p14:tracePt t="26279" x="4305300" y="2616200"/>
          <p14:tracePt t="26299" x="4445000" y="2495550"/>
          <p14:tracePt t="26312" x="4470400" y="2476500"/>
          <p14:tracePt t="26329" x="4495800" y="2457450"/>
          <p14:tracePt t="26346" x="4502150" y="2457450"/>
          <p14:tracePt t="26365" x="4508500" y="2444750"/>
          <p14:tracePt t="26379" x="4514850" y="2444750"/>
          <p14:tracePt t="26412" x="4521200" y="2438400"/>
          <p14:tracePt t="26434" x="4527550" y="2438400"/>
          <p14:tracePt t="26470" x="4533900" y="2438400"/>
          <p14:tracePt t="26518" x="4540250" y="2438400"/>
          <p14:tracePt t="26555" x="4546600" y="2438400"/>
          <p14:tracePt t="26625" x="4552950" y="2438400"/>
          <p14:tracePt t="26659" x="4559300" y="2438400"/>
          <p14:tracePt t="26705" x="4565650" y="2438400"/>
          <p14:tracePt t="26711" x="4584700" y="2438400"/>
          <p14:tracePt t="26731" x="4730750" y="2419350"/>
          <p14:tracePt t="26745" x="4806950" y="2413000"/>
          <p14:tracePt t="26762" x="4965700" y="2413000"/>
          <p14:tracePt t="26779" x="5130800" y="2432050"/>
          <p14:tracePt t="26795" x="5257800" y="2451100"/>
          <p14:tracePt t="26812" x="5359400" y="2463800"/>
          <p14:tracePt t="26827" x="5397500" y="2470150"/>
          <p14:tracePt t="26844" x="5435600" y="2470150"/>
          <p14:tracePt t="26862" x="5441950" y="2470150"/>
          <p14:tracePt t="26878" x="5454650" y="2470150"/>
          <p14:tracePt t="26894" x="5461000" y="2470150"/>
          <p14:tracePt t="26912" x="5467350" y="2470150"/>
          <p14:tracePt t="26928" x="5473700" y="2470150"/>
          <p14:tracePt t="27391" x="5556250" y="2508250"/>
          <p14:tracePt t="27399" x="5683250" y="2571750"/>
          <p14:tracePt t="27411" x="6019800" y="2647950"/>
          <p14:tracePt t="27428" x="6172200" y="2711450"/>
          <p14:tracePt t="27444" x="6280150" y="2768600"/>
          <p14:tracePt t="27462" x="6356350" y="2806700"/>
          <p14:tracePt t="27478" x="6381750" y="2813050"/>
          <p14:tracePt t="27494" x="6388100" y="2813050"/>
          <p14:tracePt t="27511" x="6400800" y="2819400"/>
          <p14:tracePt t="27528" x="6407150" y="2819400"/>
          <p14:tracePt t="27544" x="6413500" y="2819400"/>
          <p14:tracePt t="27562" x="6419850" y="2819400"/>
          <p14:tracePt t="27578" x="6426200" y="2819400"/>
          <p14:tracePt t="27595" x="6432550" y="2819400"/>
          <p14:tracePt t="27638" x="6438900" y="2819400"/>
          <p14:tracePt t="27645" x="6438900" y="2813050"/>
          <p14:tracePt t="27673" x="6445250" y="2813050"/>
          <p14:tracePt t="27711" x="6451600" y="2813050"/>
          <p14:tracePt t="27779" x="6457950" y="2813050"/>
          <p14:tracePt t="27787" x="6457950" y="2819400"/>
          <p14:tracePt t="27808" x="6464300" y="2819400"/>
          <p14:tracePt t="27845" x="6470650" y="2819400"/>
          <p14:tracePt t="27885" x="6477000" y="2819400"/>
          <p14:tracePt t="27913" x="6483350" y="2819400"/>
          <p14:tracePt t="28025" x="6483350" y="2813050"/>
          <p14:tracePt t="28034" x="6477000" y="2813050"/>
          <p14:tracePt t="28048" x="6470650" y="2813050"/>
          <p14:tracePt t="28062" x="6470650" y="2806700"/>
          <p14:tracePt t="28079" x="6457950" y="2800350"/>
          <p14:tracePt t="28111" x="6451600" y="2794000"/>
          <p14:tracePt t="28127" x="6445250" y="2794000"/>
          <p14:tracePt t="28160" x="6438900" y="2787650"/>
          <p14:tracePt t="28608" x="6438900" y="2774950"/>
          <p14:tracePt t="28644" x="6426200" y="2774950"/>
          <p14:tracePt t="28681" x="6419850" y="2768600"/>
          <p14:tracePt t="28757" x="6413500" y="2768600"/>
          <p14:tracePt t="28892" x="6413500" y="2781300"/>
          <p14:tracePt t="29832" x="6273800" y="2755900"/>
          <p14:tracePt t="29841" x="6064250" y="2717800"/>
          <p14:tracePt t="29848" x="5930900" y="2673350"/>
          <p14:tracePt t="29859" x="5435600" y="2609850"/>
          <p14:tracePt t="29876" x="5130800" y="2565400"/>
          <p14:tracePt t="29892" x="4718050" y="2552700"/>
          <p14:tracePt t="29910" x="4508500" y="2559050"/>
          <p14:tracePt t="29925" x="4318000" y="2584450"/>
          <p14:tracePt t="29942" x="4210050" y="2584450"/>
          <p14:tracePt t="29958" x="4197350" y="2584450"/>
          <p14:tracePt t="29975" x="4191000" y="2584450"/>
          <p14:tracePt t="29991" x="4184650" y="2584450"/>
          <p14:tracePt t="30018" x="4178300" y="2584450"/>
          <p14:tracePt t="30071" x="4178300" y="2571750"/>
          <p14:tracePt t="30107" x="4178300" y="2565400"/>
          <p14:tracePt t="30115" x="4178300" y="2559050"/>
          <p14:tracePt t="30136" x="4178300" y="2552700"/>
          <p14:tracePt t="30144" x="4178300" y="2533650"/>
          <p14:tracePt t="30158" x="4152900" y="2444750"/>
          <p14:tracePt t="30175" x="4095750" y="2336800"/>
          <p14:tracePt t="30191" x="4044950" y="2273300"/>
          <p14:tracePt t="30208" x="3905250" y="2190750"/>
          <p14:tracePt t="30225" x="3816350" y="2171700"/>
          <p14:tracePt t="30241" x="3759200" y="2171700"/>
          <p14:tracePt t="30258" x="3727450" y="2178050"/>
          <p14:tracePt t="30275" x="3676650" y="2216150"/>
          <p14:tracePt t="30291" x="3663950" y="2222500"/>
          <p14:tracePt t="30308" x="3644900" y="2247900"/>
          <p14:tracePt t="30325" x="3625850" y="2298700"/>
          <p14:tracePt t="30343" x="3619500" y="2343150"/>
          <p14:tracePt t="30358" x="3619500" y="2368550"/>
          <p14:tracePt t="30375" x="3619500" y="2381250"/>
          <p14:tracePt t="30391" x="3619500" y="2387600"/>
          <p14:tracePt t="30408" x="3625850" y="2393950"/>
          <p14:tracePt t="30426" x="3676650" y="2432050"/>
          <p14:tracePt t="30441" x="3740150" y="2451100"/>
          <p14:tracePt t="30458" x="3759200" y="2457450"/>
          <p14:tracePt t="30475" x="3778250" y="2457450"/>
          <p14:tracePt t="30492" x="3790950" y="2457450"/>
          <p14:tracePt t="30508" x="3797300" y="2457450"/>
          <p14:tracePt t="30524" x="3803650" y="2457450"/>
          <p14:tracePt t="30541" x="3810000" y="2457450"/>
          <p14:tracePt t="30713" x="3810000" y="2463800"/>
          <p14:tracePt t="30766" x="3822700" y="2470150"/>
          <p14:tracePt t="30811" x="3829050" y="2470150"/>
          <p14:tracePt t="32834" x="3778250" y="2381250"/>
          <p14:tracePt t="32841" x="3670300" y="2266950"/>
          <p14:tracePt t="32857" x="3511550" y="2133600"/>
          <p14:tracePt t="32874" x="2984500" y="1873250"/>
          <p14:tracePt t="32890" x="2781300" y="1879600"/>
          <p14:tracePt t="32907" x="2260600" y="2025650"/>
          <p14:tracePt t="32923" x="2000250" y="2159000"/>
          <p14:tracePt t="32939" x="1619250" y="2381250"/>
          <p14:tracePt t="32958" x="1358900" y="2647950"/>
          <p14:tracePt t="32972" x="1168400" y="2781300"/>
          <p14:tracePt t="32989" x="1085850" y="2870200"/>
          <p14:tracePt t="33006" x="1003300" y="2997200"/>
          <p14:tracePt t="33012" x="996950" y="3060700"/>
          <p14:tracePt t="33023" x="990600" y="3117850"/>
          <p14:tracePt t="33038" x="984250" y="3168650"/>
          <p14:tracePt t="33055" x="996950" y="3244850"/>
          <p14:tracePt t="33072" x="1035050" y="3352800"/>
          <p14:tracePt t="33089" x="1066800" y="3460750"/>
          <p14:tracePt t="33105" x="1085850" y="3536950"/>
          <p14:tracePt t="33122" x="1098550" y="3562350"/>
          <p14:tracePt t="33139" x="1098550" y="3581400"/>
          <p14:tracePt t="33155" x="1104900" y="3594100"/>
          <p14:tracePt t="33172" x="1104900" y="3600450"/>
          <p14:tracePt t="33188" x="1111250" y="3600450"/>
          <p14:tracePt t="33205" x="1111250" y="3606800"/>
          <p14:tracePt t="33222" x="1111250" y="3613150"/>
          <p14:tracePt t="33258" x="1104900" y="3613150"/>
          <p14:tracePt t="33272" x="1098550" y="3613150"/>
          <p14:tracePt t="33289" x="1085850" y="3613150"/>
          <p14:tracePt t="33305" x="1066800" y="3606800"/>
          <p14:tracePt t="33322" x="1041400" y="3594100"/>
          <p14:tracePt t="33338" x="984250" y="3556000"/>
          <p14:tracePt t="33355" x="882650" y="3530600"/>
          <p14:tracePt t="33374" x="781050" y="3492500"/>
          <p14:tracePt t="33390" x="736600" y="3486150"/>
          <p14:tracePt t="33406" x="730250" y="3486150"/>
          <p14:tracePt t="33472" x="755650" y="3486150"/>
          <p14:tracePt t="33481" x="850900" y="3473450"/>
          <p14:tracePt t="33488" x="895350" y="3473450"/>
          <p14:tracePt t="33505" x="1155700" y="3486150"/>
          <p14:tracePt t="33510" x="1308100" y="3486150"/>
          <p14:tracePt t="33521" x="1384300" y="3505200"/>
          <p14:tracePt t="33538" x="1555750" y="3505200"/>
          <p14:tracePt t="33555" x="1619250" y="3511550"/>
          <p14:tracePt t="33571" x="1657350" y="3511550"/>
          <p14:tracePt t="33588" x="1682750" y="3511550"/>
          <p14:tracePt t="33605" x="1695450" y="3517900"/>
          <p14:tracePt t="33621" x="1701800" y="3517900"/>
          <p14:tracePt t="33638" x="1708150" y="3517900"/>
          <p14:tracePt t="33672" x="1714500" y="3517900"/>
          <p14:tracePt t="33689" x="1727200" y="3517900"/>
          <p14:tracePt t="33720" x="1727200" y="3524250"/>
          <p14:tracePt t="33855" x="1720850" y="3524250"/>
          <p14:tracePt t="33870" x="1714500" y="3524250"/>
          <p14:tracePt t="33892" x="1689100" y="3524250"/>
          <p14:tracePt t="33900" x="1657350" y="3524250"/>
          <p14:tracePt t="33908" x="1631950" y="3524250"/>
          <p14:tracePt t="33921" x="1587500" y="3524250"/>
          <p14:tracePt t="33939" x="1536700" y="3524250"/>
          <p14:tracePt t="33955" x="1479550" y="3524250"/>
          <p14:tracePt t="33972" x="1435100" y="3524250"/>
          <p14:tracePt t="33988" x="1397000" y="3524250"/>
          <p14:tracePt t="34005" x="1390650" y="3524250"/>
          <p14:tracePt t="34011" x="1384300" y="3524250"/>
          <p14:tracePt t="34040" x="1377950" y="3524250"/>
          <p14:tracePt t="34064" x="1365250" y="3524250"/>
          <p14:tracePt t="34071" x="1365250" y="3530600"/>
          <p14:tracePt t="34200" x="1371600" y="3530600"/>
          <p14:tracePt t="34237" x="1377950" y="3530600"/>
          <p14:tracePt t="34312" x="1384300" y="3530600"/>
          <p14:tracePt t="34341" x="1390650" y="3530600"/>
          <p14:tracePt t="34475" x="1397000" y="3530600"/>
          <p14:tracePt t="34507" x="1403350" y="3530600"/>
          <p14:tracePt t="34520" x="1409700" y="3530600"/>
          <p14:tracePt t="34529" x="1454150" y="3530600"/>
          <p14:tracePt t="34539" x="1619250" y="3505200"/>
          <p14:tracePt t="34554" x="1873250" y="3454400"/>
          <p14:tracePt t="34570" x="2025650" y="3441700"/>
          <p14:tracePt t="34587" x="2266950" y="3403600"/>
          <p14:tracePt t="34604" x="2419350" y="3378200"/>
          <p14:tracePt t="34620" x="2501900" y="3378200"/>
          <p14:tracePt t="34638" x="2514600" y="3378200"/>
          <p14:tracePt t="34654" x="2527300" y="3378200"/>
          <p14:tracePt t="34688" x="2540000" y="3378200"/>
          <p14:tracePt t="34743" x="2546350" y="3378200"/>
          <p14:tracePt t="34787" x="2552700" y="3378200"/>
          <p14:tracePt t="35477" x="2597150" y="3384550"/>
          <p14:tracePt t="35485" x="2660650" y="3397250"/>
          <p14:tracePt t="35492" x="2736850" y="3416300"/>
          <p14:tracePt t="35503" x="2901950" y="3448050"/>
          <p14:tracePt t="35520" x="2984500" y="3460750"/>
          <p14:tracePt t="35536" x="3016250" y="3467100"/>
          <p14:tracePt t="35553" x="3028950" y="3467100"/>
          <p14:tracePt t="35569" x="3035300" y="3467100"/>
          <p14:tracePt t="35587" x="3041650" y="3467100"/>
          <p14:tracePt t="35603" x="3048000" y="3467100"/>
          <p14:tracePt t="35621" x="3054350" y="3467100"/>
          <p14:tracePt t="35655" x="3060700" y="3467100"/>
          <p14:tracePt t="35685" x="3067050" y="3467100"/>
          <p14:tracePt t="35857" x="3073400" y="3467100"/>
          <p14:tracePt t="35956" x="3079750" y="3467100"/>
          <p14:tracePt t="35968" x="3092450" y="3467100"/>
          <p14:tracePt t="35977" x="3117850" y="3460750"/>
          <p14:tracePt t="35988" x="3162300" y="3460750"/>
          <p14:tracePt t="36003" x="3187700" y="3460750"/>
          <p14:tracePt t="36019" x="3213100" y="3448050"/>
          <p14:tracePt t="36036" x="3225800" y="3448050"/>
          <p14:tracePt t="36053" x="3232150" y="3448050"/>
          <p14:tracePt t="36069" x="3238500" y="3448050"/>
          <p14:tracePt t="36086" x="3244850" y="3448050"/>
          <p14:tracePt t="36103" x="3251200" y="3448050"/>
          <p14:tracePt t="36124" x="3257550" y="3448050"/>
          <p14:tracePt t="36201" x="3270250" y="3448050"/>
          <p14:tracePt t="36415" x="3276600" y="3448050"/>
          <p14:tracePt t="36425" x="3282950" y="3448050"/>
          <p14:tracePt t="36435" x="3295650" y="3448050"/>
          <p14:tracePt t="36469" x="3308350" y="3448050"/>
          <p14:tracePt t="36485" x="3314700" y="3448050"/>
          <p14:tracePt t="36513" x="3321050" y="3448050"/>
          <p14:tracePt t="36534" x="3327400" y="3448050"/>
          <p14:tracePt t="36611" x="3333750" y="3448050"/>
          <p14:tracePt t="37417" x="3371850" y="3454400"/>
          <p14:tracePt t="37425" x="3435350" y="3460750"/>
          <p14:tracePt t="37437" x="3638550" y="3486150"/>
          <p14:tracePt t="37452" x="3803650" y="3486150"/>
          <p14:tracePt t="37468" x="3924300" y="3460750"/>
          <p14:tracePt t="37485" x="4006850" y="3429000"/>
          <p14:tracePt t="37502" x="4095750" y="3365500"/>
          <p14:tracePt t="37518" x="4159250" y="3321050"/>
          <p14:tracePt t="37535" x="4203700" y="3270250"/>
          <p14:tracePt t="37551" x="4260850" y="3162300"/>
          <p14:tracePt t="37568" x="4279900" y="3092450"/>
          <p14:tracePt t="37585" x="4292600" y="3041650"/>
          <p14:tracePt t="37601" x="4292600" y="3016250"/>
          <p14:tracePt t="37618" x="4279900" y="3003550"/>
          <p14:tracePt t="37634" x="4203700" y="2965450"/>
          <p14:tracePt t="37652" x="4102100" y="2927350"/>
          <p14:tracePt t="37668" x="4064000" y="2927350"/>
          <p14:tracePt t="37687" x="4038600" y="2933700"/>
          <p14:tracePt t="37701" x="4013200" y="2946400"/>
          <p14:tracePt t="37720" x="3975100" y="2990850"/>
          <p14:tracePt t="37735" x="3924300" y="3054350"/>
          <p14:tracePt t="37751" x="3892550" y="3124200"/>
          <p14:tracePt t="37768" x="3873500" y="3168650"/>
          <p14:tracePt t="37786" x="3873500" y="3213100"/>
          <p14:tracePt t="37801" x="3873500" y="3251200"/>
          <p14:tracePt t="37818" x="3898900" y="3282950"/>
          <p14:tracePt t="37835" x="3911600" y="3302000"/>
          <p14:tracePt t="37851" x="3994150" y="3359150"/>
          <p14:tracePt t="37868" x="4222750" y="3384550"/>
          <p14:tracePt t="37884" x="4311650" y="3378200"/>
          <p14:tracePt t="37901" x="4343400" y="3365500"/>
          <p14:tracePt t="37917" x="4368800" y="3359150"/>
          <p14:tracePt t="37936" x="4375150" y="3346450"/>
          <p14:tracePt t="37951" x="4381500" y="3346450"/>
          <p14:tracePt t="37969" x="4387850" y="3340100"/>
          <p14:tracePt t="38001" x="4394200" y="3340100"/>
          <p14:tracePt t="38018" x="4394200" y="3333750"/>
          <p14:tracePt t="38038" x="4400550" y="3333750"/>
          <p14:tracePt t="38537" x="4413250" y="3333750"/>
          <p14:tracePt t="38545" x="4419600" y="3340100"/>
          <p14:tracePt t="38551" x="4425950" y="3340100"/>
          <p14:tracePt t="38567" x="4432300" y="3340100"/>
          <p14:tracePt t="38586" x="4451350" y="3340100"/>
          <p14:tracePt t="38601" x="4451350" y="3346450"/>
          <p14:tracePt t="38617" x="4457700" y="3346450"/>
          <p14:tracePt t="38634" x="4464050" y="3346450"/>
          <p14:tracePt t="38651" x="4470400" y="3346450"/>
          <p14:tracePt t="38673" x="4476750" y="3346450"/>
          <p14:tracePt t="38686" x="4483100" y="3346450"/>
          <p14:tracePt t="38738" x="4495800" y="3346450"/>
          <p14:tracePt t="38746" x="4508500" y="3340100"/>
          <p14:tracePt t="38754" x="4546600" y="3333750"/>
          <p14:tracePt t="38768" x="4616450" y="3327400"/>
          <p14:tracePt t="38783" x="4781550" y="3321050"/>
          <p14:tracePt t="38800" x="5022850" y="3308350"/>
          <p14:tracePt t="38817" x="5276850" y="3314700"/>
          <p14:tracePt t="38833" x="5486400" y="3327400"/>
          <p14:tracePt t="38850" x="5607050" y="3346450"/>
          <p14:tracePt t="38867" x="5664200" y="3359150"/>
          <p14:tracePt t="38884" x="5708650" y="3365500"/>
          <p14:tracePt t="38900" x="5721350" y="3365500"/>
          <p14:tracePt t="38933" x="5727700" y="3365500"/>
          <p14:tracePt t="38951" x="5734050" y="3365500"/>
          <p14:tracePt t="38983" x="5740400" y="3365500"/>
          <p14:tracePt t="39020" x="5746750" y="3365500"/>
          <p14:tracePt t="39058" x="5753100" y="3365500"/>
          <p14:tracePt t="39065" x="5772150" y="3365500"/>
          <p14:tracePt t="39072" x="5854700" y="3365500"/>
          <p14:tracePt t="39083" x="5930900" y="3365500"/>
          <p14:tracePt t="39100" x="6197600" y="3390900"/>
          <p14:tracePt t="39116" x="6407150" y="3422650"/>
          <p14:tracePt t="39133" x="6527800" y="3422650"/>
          <p14:tracePt t="39150" x="6610350" y="3422650"/>
          <p14:tracePt t="39167" x="6654800" y="3422650"/>
          <p14:tracePt t="39183" x="6661150" y="3422650"/>
          <p14:tracePt t="39200" x="6667500" y="3422650"/>
          <p14:tracePt t="39216" x="6673850" y="3422650"/>
          <p14:tracePt t="39250" x="6680200" y="3422650"/>
          <p14:tracePt t="39275" x="6686550" y="3422650"/>
          <p14:tracePt t="39911" x="6731000" y="3435350"/>
          <p14:tracePt t="39919" x="6807200" y="3448050"/>
          <p14:tracePt t="39933" x="7042150" y="3505200"/>
          <p14:tracePt t="39950" x="7226300" y="3530600"/>
          <p14:tracePt t="39969" x="7505700" y="3575050"/>
          <p14:tracePt t="39983" x="7702550" y="3600450"/>
          <p14:tracePt t="39999" x="7829550" y="3606800"/>
          <p14:tracePt t="40005" x="7861300" y="3606800"/>
          <p14:tracePt t="40016" x="7912100" y="3606800"/>
          <p14:tracePt t="40035" x="7975600" y="3606800"/>
          <p14:tracePt t="40049" x="7981950" y="3606800"/>
          <p14:tracePt t="40066" x="7988300" y="3606800"/>
          <p14:tracePt t="40082" x="7994650" y="3606800"/>
          <p14:tracePt t="40115" x="8001000" y="3606800"/>
          <p14:tracePt t="40132" x="8013700" y="3606800"/>
          <p14:tracePt t="40192" x="8020050" y="3606800"/>
          <p14:tracePt t="40514" x="8121650" y="3587750"/>
          <p14:tracePt t="40522" x="8178800" y="3587750"/>
          <p14:tracePt t="40532" x="8191500" y="3587750"/>
          <p14:tracePt t="40549" x="8242300" y="3587750"/>
          <p14:tracePt t="40565" x="8261350" y="3587750"/>
          <p14:tracePt t="40582" x="8267700" y="3587750"/>
          <p14:tracePt t="40598" x="8280400" y="3587750"/>
          <p14:tracePt t="40615" x="8318500" y="3594100"/>
          <p14:tracePt t="40631" x="8356600" y="3600450"/>
          <p14:tracePt t="40648" x="8401050" y="3613150"/>
          <p14:tracePt t="40665" x="8458200" y="3619500"/>
          <p14:tracePt t="40682" x="8540750" y="3632200"/>
          <p14:tracePt t="40698" x="8604250" y="3644900"/>
          <p14:tracePt t="40715" x="8648700" y="3651250"/>
          <p14:tracePt t="40732" x="8693150" y="3663950"/>
          <p14:tracePt t="40748" x="8731250" y="3663950"/>
          <p14:tracePt t="40765" x="8769350" y="3676650"/>
          <p14:tracePt t="40781" x="8788400" y="3676650"/>
          <p14:tracePt t="40798" x="8794750" y="3670300"/>
          <p14:tracePt t="40815" x="8801100" y="3670300"/>
          <p14:tracePt t="40832" x="8807450" y="3663950"/>
          <p14:tracePt t="40865" x="8813800" y="3663950"/>
          <p14:tracePt t="40881" x="8813800" y="3657600"/>
          <p14:tracePt t="40899" x="8820150" y="3657600"/>
          <p14:tracePt t="41375" x="8851900" y="3644900"/>
          <p14:tracePt t="41382" x="8896350" y="3619500"/>
          <p14:tracePt t="41398" x="8991600" y="3581400"/>
          <p14:tracePt t="41414" x="9220200" y="3530600"/>
          <p14:tracePt t="41431" x="9340850" y="3517900"/>
          <p14:tracePt t="41447" x="9410700" y="3492500"/>
          <p14:tracePt t="41464" x="9486900" y="3486150"/>
          <p14:tracePt t="41483" x="9575800" y="3479800"/>
          <p14:tracePt t="41497" x="9601200" y="3479800"/>
          <p14:tracePt t="41514" x="9607550" y="3473450"/>
          <p14:tracePt t="41532" x="9613900" y="3473450"/>
          <p14:tracePt t="41547" x="9626600" y="3473450"/>
          <p14:tracePt t="41564" x="9632950" y="3473450"/>
          <p14:tracePt t="41598" x="9639300" y="3473450"/>
          <p14:tracePt t="41627" x="9645650" y="3473450"/>
          <p14:tracePt t="41701" x="9652000" y="3473450"/>
          <p14:tracePt t="41918" x="9696450" y="3473450"/>
          <p14:tracePt t="41926" x="9759950" y="3479800"/>
          <p14:tracePt t="41933" x="9798050" y="3492500"/>
          <p14:tracePt t="41947" x="9842500" y="3498850"/>
          <p14:tracePt t="41965" x="9848850" y="3498850"/>
          <p14:tracePt t="41983" x="9861550" y="3498850"/>
          <p14:tracePt t="41998" x="9867900" y="3498850"/>
          <p14:tracePt t="42015" x="9874250" y="3498850"/>
          <p14:tracePt t="42048" x="9880600" y="3498850"/>
          <p14:tracePt t="42066" x="9886950" y="3498850"/>
          <p14:tracePt t="42104" x="9893300" y="3498850"/>
          <p14:tracePt t="42157" x="9899650" y="3498850"/>
          <p14:tracePt t="42162" x="9912350" y="3505200"/>
          <p14:tracePt t="42171" x="9937750" y="3511550"/>
          <p14:tracePt t="42180" x="9956800" y="3511550"/>
          <p14:tracePt t="42197" x="10007600" y="3517900"/>
          <p14:tracePt t="42213" x="10071100" y="3517900"/>
          <p14:tracePt t="42230" x="10077450" y="3517900"/>
          <p14:tracePt t="42247" x="10090150" y="3517900"/>
          <p14:tracePt t="42263" x="10096500" y="3517900"/>
          <p14:tracePt t="42280" x="10102850" y="3517900"/>
          <p14:tracePt t="42297" x="10109200" y="3517900"/>
          <p14:tracePt t="42472" x="10102850" y="3517900"/>
          <p14:tracePt t="42977" x="10020300" y="3524250"/>
          <p14:tracePt t="42985" x="9861550" y="3556000"/>
          <p14:tracePt t="42996" x="9423400" y="3581400"/>
          <p14:tracePt t="43013" x="8902700" y="3594100"/>
          <p14:tracePt t="43029" x="8293100" y="3606800"/>
          <p14:tracePt t="43047" x="7486650" y="3651250"/>
          <p14:tracePt t="43063" x="6769100" y="3695700"/>
          <p14:tracePt t="43080" x="5988050" y="3771900"/>
          <p14:tracePt t="43096" x="5746750" y="3803650"/>
          <p14:tracePt t="43112" x="5543550" y="3816350"/>
          <p14:tracePt t="43129" x="5454650" y="3816350"/>
          <p14:tracePt t="43147" x="5410200" y="3810000"/>
          <p14:tracePt t="43163" x="5378450" y="3797300"/>
          <p14:tracePt t="43180" x="5359400" y="3771900"/>
          <p14:tracePt t="43196" x="5334000" y="3759200"/>
          <p14:tracePt t="43214" x="5302250" y="3721100"/>
          <p14:tracePt t="43230" x="5289550" y="3714750"/>
          <p14:tracePt t="43247" x="5245100" y="3683000"/>
          <p14:tracePt t="43263" x="5200650" y="3657600"/>
          <p14:tracePt t="43281" x="5168900" y="3644900"/>
          <p14:tracePt t="43296" x="5130800" y="3613150"/>
          <p14:tracePt t="43313" x="5086350" y="3568700"/>
          <p14:tracePt t="43330" x="5080000" y="3556000"/>
          <p14:tracePt t="43348" x="5073650" y="3549650"/>
          <p14:tracePt t="43363" x="5073650" y="3543300"/>
          <p14:tracePt t="43380" x="5067300" y="3536950"/>
          <p14:tracePt t="43801" x="5048250" y="3536950"/>
          <p14:tracePt t="43808" x="5029200" y="3543300"/>
          <p14:tracePt t="43816" x="5003800" y="3549650"/>
          <p14:tracePt t="43829" x="4959350" y="3562350"/>
          <p14:tracePt t="43846" x="4933950" y="3594100"/>
          <p14:tracePt t="43864" x="4870450" y="3670300"/>
          <p14:tracePt t="43878" x="4851400" y="3702050"/>
          <p14:tracePt t="43895" x="4845050" y="3740150"/>
          <p14:tracePt t="43912" x="4845050" y="3759200"/>
          <p14:tracePt t="43929" x="4845050" y="3771900"/>
          <p14:tracePt t="43946" x="4845050" y="3790950"/>
          <p14:tracePt t="43962" x="4851400" y="3790950"/>
          <p14:tracePt t="43979" x="4857750" y="3797300"/>
          <p14:tracePt t="43995" x="4883150" y="3803650"/>
          <p14:tracePt t="44014" x="4902200" y="3803650"/>
          <p14:tracePt t="44031" x="4902200" y="3797300"/>
          <p14:tracePt t="44045" x="4933950" y="3765550"/>
          <p14:tracePt t="44063" x="4959350" y="3702050"/>
          <p14:tracePt t="44080" x="4965700" y="3638550"/>
          <p14:tracePt t="44095" x="4965700" y="3619500"/>
          <p14:tracePt t="44112" x="4965700" y="3600450"/>
          <p14:tracePt t="44129" x="4959350" y="3581400"/>
          <p14:tracePt t="44146" x="4953000" y="3575050"/>
          <p14:tracePt t="44162" x="4895850" y="3543300"/>
          <p14:tracePt t="44178" x="4800600" y="3517900"/>
          <p14:tracePt t="44195" x="4768850" y="3511550"/>
          <p14:tracePt t="44211" x="4730750" y="3505200"/>
          <p14:tracePt t="44229" x="4718050" y="3505200"/>
          <p14:tracePt t="44261" x="4705350" y="3505200"/>
          <p14:tracePt t="44278" x="4699000" y="3505200"/>
          <p14:tracePt t="44295" x="4692650" y="3505200"/>
          <p14:tracePt t="44312" x="4686300" y="3505200"/>
          <p14:tracePt t="44365" x="4679950" y="3505200"/>
          <p14:tracePt t="44406" x="4673600" y="3505200"/>
          <p14:tracePt t="44473" x="4667250" y="3505200"/>
          <p14:tracePt t="46279" x="4667250" y="3511550"/>
          <p14:tracePt t="46287" x="4667250" y="3524250"/>
          <p14:tracePt t="46295" x="4660900" y="3549650"/>
          <p14:tracePt t="46311" x="4641850" y="3619500"/>
          <p14:tracePt t="46329" x="4629150" y="3702050"/>
          <p14:tracePt t="46343" x="4629150" y="3740150"/>
          <p14:tracePt t="46360" x="4629150" y="3765550"/>
          <p14:tracePt t="46378" x="4629150" y="3790950"/>
          <p14:tracePt t="46395" x="4629150" y="3797300"/>
          <p14:tracePt t="46410" x="4629150" y="3810000"/>
          <p14:tracePt t="46426" x="4629150" y="3822700"/>
          <p14:tracePt t="46460" x="4629150" y="3848100"/>
          <p14:tracePt t="46476" x="4635500" y="3886200"/>
          <p14:tracePt t="47098" x="4610100" y="3873500"/>
          <p14:tracePt t="47104" x="4552950" y="3810000"/>
          <p14:tracePt t="47113" x="4502150" y="3765550"/>
          <p14:tracePt t="47126" x="4368800" y="3606800"/>
          <p14:tracePt t="47142" x="4298950" y="3498850"/>
          <p14:tracePt t="47159" x="4267200" y="3441700"/>
          <p14:tracePt t="47176" x="4260850" y="3441700"/>
          <p14:tracePt t="47192" x="4260850" y="3429000"/>
          <p14:tracePt t="47209" x="4254500" y="3422650"/>
          <p14:tracePt t="47242" x="4241800" y="3409950"/>
          <p14:tracePt t="47292" x="4241800" y="3403600"/>
          <p14:tracePt t="47807" x="4184650" y="3435350"/>
          <p14:tracePt t="47813" x="4108450" y="3479800"/>
          <p14:tracePt t="47825" x="4019550" y="3524250"/>
          <p14:tracePt t="47842" x="3790950" y="3632200"/>
          <p14:tracePt t="47858" x="3441700" y="3765550"/>
          <p14:tracePt t="47875" x="3149600" y="3860800"/>
          <p14:tracePt t="47891" x="2794000" y="4000500"/>
          <p14:tracePt t="47909" x="2374900" y="4273550"/>
          <p14:tracePt t="47925" x="2089150" y="4476750"/>
          <p14:tracePt t="47941" x="1962150" y="4552950"/>
          <p14:tracePt t="47958" x="1898650" y="4622800"/>
          <p14:tracePt t="47974" x="1860550" y="4654550"/>
          <p14:tracePt t="47991" x="1854200" y="4679950"/>
          <p14:tracePt t="48731" x="1854200" y="4686300"/>
          <p14:tracePt t="48739" x="1866900" y="4692650"/>
          <p14:tracePt t="48747" x="1873250" y="4699000"/>
          <p14:tracePt t="48757" x="1885950" y="4705350"/>
          <p14:tracePt t="48774" x="1911350" y="4718050"/>
          <p14:tracePt t="48790" x="1930400" y="4730750"/>
          <p14:tracePt t="48824" x="1949450" y="4737100"/>
          <p14:tracePt t="48858" x="1955800" y="4743450"/>
          <p14:tracePt t="48874" x="1962150" y="4743450"/>
          <p14:tracePt t="48926" x="1968500" y="4743450"/>
          <p14:tracePt t="48979" x="1974850" y="4749800"/>
          <p14:tracePt t="49039" x="1981200" y="4749800"/>
          <p14:tracePt t="49053" x="1993900" y="4749800"/>
          <p14:tracePt t="49061" x="2032000" y="4756150"/>
          <p14:tracePt t="49075" x="2114550" y="4768850"/>
          <p14:tracePt t="49091" x="2184400" y="4794250"/>
          <p14:tracePt t="49107" x="2228850" y="4800600"/>
          <p14:tracePt t="49123" x="2235200" y="4800600"/>
          <p14:tracePt t="49140" x="2247900" y="4800600"/>
          <p14:tracePt t="49157" x="2260600" y="4800600"/>
          <p14:tracePt t="49173" x="2266950" y="4800600"/>
          <p14:tracePt t="49207" x="2273300" y="4800600"/>
          <p14:tracePt t="49223" x="2279650" y="4800600"/>
          <p14:tracePt t="49261" x="2286000" y="4800600"/>
          <p14:tracePt t="49301" x="2292350" y="4800600"/>
          <p14:tracePt t="49336" x="2298700" y="4800600"/>
          <p14:tracePt t="50457" x="2311400" y="4806950"/>
          <p14:tracePt t="50465" x="2336800" y="4813300"/>
          <p14:tracePt t="50472" x="2368550" y="4819650"/>
          <p14:tracePt t="50489" x="2432050" y="4832350"/>
          <p14:tracePt t="50505" x="2533650" y="4876800"/>
          <p14:tracePt t="50522" x="2622550" y="4895850"/>
          <p14:tracePt t="50523" x="2667000" y="4902200"/>
          <p14:tracePt t="50539" x="2724150" y="4914900"/>
          <p14:tracePt t="50555" x="2762250" y="4921250"/>
          <p14:tracePt t="50572" x="2787650" y="4927600"/>
          <p14:tracePt t="50589" x="2794000" y="4940300"/>
          <p14:tracePt t="50605" x="2806700" y="4940300"/>
          <p14:tracePt t="50622" x="2813050" y="4940300"/>
          <p14:tracePt t="50639" x="2819400" y="4940300"/>
          <p14:tracePt t="50655" x="2825750" y="4946650"/>
          <p14:tracePt t="50672" x="2838450" y="4946650"/>
          <p14:tracePt t="50733" x="2844800" y="4946650"/>
          <p14:tracePt t="50755" x="2844800" y="4953000"/>
          <p14:tracePt t="50770" x="2851150" y="4953000"/>
          <p14:tracePt t="51082" x="2889250" y="4946650"/>
          <p14:tracePt t="51090" x="2933700" y="4940300"/>
          <p14:tracePt t="51098" x="2965450" y="4933950"/>
          <p14:tracePt t="51107" x="3003550" y="4927600"/>
          <p14:tracePt t="51122" x="3035300" y="4908550"/>
          <p14:tracePt t="51138" x="3060700" y="4895850"/>
          <p14:tracePt t="51155" x="3067050" y="4889500"/>
          <p14:tracePt t="51172" x="3073400" y="4889500"/>
          <p14:tracePt t="51188" x="3079750" y="4889500"/>
          <p14:tracePt t="51206" x="3086100" y="4889500"/>
          <p14:tracePt t="51222" x="3092450" y="4889500"/>
          <p14:tracePt t="51239" x="3098800" y="4883150"/>
          <p14:tracePt t="51255" x="3105150" y="4883150"/>
          <p14:tracePt t="51273" x="3105150" y="4876800"/>
          <p14:tracePt t="51307" x="3111500" y="4876800"/>
          <p14:tracePt t="51321" x="3200400" y="4838700"/>
          <p14:tracePt t="51338" x="3333750" y="4806950"/>
          <p14:tracePt t="51355" x="3435350" y="4781550"/>
          <p14:tracePt t="51373" x="3587750" y="4743450"/>
          <p14:tracePt t="51389" x="3708400" y="4724400"/>
          <p14:tracePt t="51405" x="3784600" y="4718050"/>
          <p14:tracePt t="51421" x="3816350" y="4711700"/>
          <p14:tracePt t="51439" x="3841750" y="4711700"/>
          <p14:tracePt t="51455" x="3848100" y="4711700"/>
          <p14:tracePt t="51471" x="3860800" y="4711700"/>
          <p14:tracePt t="51488" x="3867150" y="4711700"/>
          <p14:tracePt t="51904" x="3937000" y="4711700"/>
          <p14:tracePt t="51911" x="4013200" y="4711700"/>
          <p14:tracePt t="51921" x="4057650" y="4724400"/>
          <p14:tracePt t="51938" x="4216400" y="4749800"/>
          <p14:tracePt t="51954" x="4394200" y="4762500"/>
          <p14:tracePt t="51971" x="4540250" y="4787900"/>
          <p14:tracePt t="51988" x="4629150" y="4794250"/>
          <p14:tracePt t="52004" x="4692650" y="4794250"/>
          <p14:tracePt t="52021" x="4730750" y="4794250"/>
          <p14:tracePt t="52025" x="4743450" y="4794250"/>
          <p14:tracePt t="52038" x="4749800" y="4794250"/>
          <p14:tracePt t="52054" x="4762500" y="4794250"/>
          <p14:tracePt t="52071" x="4775200" y="4794250"/>
          <p14:tracePt t="52106" x="4781550" y="4794250"/>
          <p14:tracePt t="52121" x="4787900" y="4794250"/>
          <p14:tracePt t="52150" x="4794250" y="4794250"/>
          <p14:tracePt t="52180" x="4800600" y="4794250"/>
          <p14:tracePt t="52218" x="4806950" y="4794250"/>
          <p14:tracePt t="52240" x="4813300" y="4794250"/>
          <p14:tracePt t="52247" x="4819650" y="4794250"/>
          <p14:tracePt t="52255" x="4826000" y="4787900"/>
          <p14:tracePt t="52270" x="4876800" y="4781550"/>
          <p14:tracePt t="52287" x="4965700" y="4762500"/>
          <p14:tracePt t="52305" x="5067300" y="4749800"/>
          <p14:tracePt t="52321" x="5226050" y="4737100"/>
          <p14:tracePt t="52338" x="5302250" y="4737100"/>
          <p14:tracePt t="52355" x="5403850" y="4737100"/>
          <p14:tracePt t="52371" x="5486400" y="4737100"/>
          <p14:tracePt t="52388" x="5556250" y="4743450"/>
          <p14:tracePt t="52404" x="5626100" y="4756150"/>
          <p14:tracePt t="52420" x="5645150" y="4756150"/>
          <p14:tracePt t="52437" x="5676900" y="4762500"/>
          <p14:tracePt t="52454" x="5721350" y="4768850"/>
          <p14:tracePt t="52472" x="5734050" y="4781550"/>
          <p14:tracePt t="54248" x="5759450" y="4775200"/>
          <p14:tracePt t="54255" x="5822950" y="4756150"/>
          <p14:tracePt t="54269" x="5899150" y="4743450"/>
          <p14:tracePt t="54285" x="6153150" y="4724400"/>
          <p14:tracePt t="54302" x="6261100" y="4724400"/>
          <p14:tracePt t="54319" x="6388100" y="4724400"/>
          <p14:tracePt t="54335" x="6477000" y="4724400"/>
          <p14:tracePt t="54352" x="6521450" y="4724400"/>
          <p14:tracePt t="54369" x="6540500" y="4724400"/>
          <p14:tracePt t="54386" x="6546850" y="4724400"/>
          <p14:tracePt t="54402" x="6553200" y="4724400"/>
          <p14:tracePt t="54420" x="6565900" y="4724400"/>
          <p14:tracePt t="54436" x="6572250" y="4724400"/>
          <p14:tracePt t="54459" x="6578600" y="4724400"/>
          <p14:tracePt t="54475" x="6584950" y="4724400"/>
          <p14:tracePt t="54489" x="6591300" y="4724400"/>
          <p14:tracePt t="54524" x="6597650" y="4724400"/>
          <p14:tracePt t="54540" x="6604000" y="4724400"/>
          <p14:tracePt t="54562" x="6610350" y="4724400"/>
          <p14:tracePt t="54579" x="6616700" y="4730750"/>
          <p14:tracePt t="54585" x="6623050" y="4730750"/>
          <p14:tracePt t="54593" x="6654800" y="4730750"/>
          <p14:tracePt t="54601" x="6718300" y="4730750"/>
          <p14:tracePt t="54618" x="6927850" y="4743450"/>
          <p14:tracePt t="54635" x="7207250" y="4737100"/>
          <p14:tracePt t="54652" x="7416800" y="4737100"/>
          <p14:tracePt t="54669" x="7556500" y="4724400"/>
          <p14:tracePt t="54685" x="7632700" y="4718050"/>
          <p14:tracePt t="54702" x="7696200" y="4718050"/>
          <p14:tracePt t="54718" x="7727950" y="4718050"/>
          <p14:tracePt t="54735" x="7734300" y="4718050"/>
          <p14:tracePt t="54752" x="7740650" y="4718050"/>
          <p14:tracePt t="54769" x="7747000" y="4718050"/>
          <p14:tracePt t="54785" x="7753350" y="4718050"/>
          <p14:tracePt t="55109" x="7842250" y="4718050"/>
          <p14:tracePt t="55115" x="7924800" y="4724400"/>
          <p14:tracePt t="55122" x="8020050" y="4737100"/>
          <p14:tracePt t="55134" x="8140700" y="4756150"/>
          <p14:tracePt t="55151" x="8375650" y="4781550"/>
          <p14:tracePt t="55168" x="8496300" y="4800600"/>
          <p14:tracePt t="55186" x="8604250" y="4813300"/>
          <p14:tracePt t="55202" x="8674100" y="4819650"/>
          <p14:tracePt t="55219" x="8718550" y="4819650"/>
          <p14:tracePt t="55235" x="8731250" y="4819650"/>
          <p14:tracePt t="55251" x="8737600" y="4819650"/>
          <p14:tracePt t="55285" x="8756650" y="4819650"/>
          <p14:tracePt t="55323" x="8763000" y="4819650"/>
          <p14:tracePt t="55360" x="8769350" y="4819650"/>
          <p14:tracePt t="56301" x="8686800" y="4819650"/>
          <p14:tracePt t="56308" x="8604250" y="4826000"/>
          <p14:tracePt t="56317" x="8515350" y="4845050"/>
          <p14:tracePt t="56333" x="8375650" y="4876800"/>
          <p14:tracePt t="56350" x="8153400" y="4991100"/>
          <p14:tracePt t="56367" x="7956550" y="5137150"/>
          <p14:tracePt t="56383" x="7797800" y="5283200"/>
          <p14:tracePt t="56400" x="7677150" y="5403850"/>
          <p14:tracePt t="56417" x="7556500" y="5543550"/>
          <p14:tracePt t="56433" x="7461250" y="5651500"/>
          <p14:tracePt t="56451" x="7385050" y="5746750"/>
          <p14:tracePt t="56467" x="7346950" y="5791200"/>
          <p14:tracePt t="56484" x="7245350" y="5873750"/>
          <p14:tracePt t="56501" x="7124700" y="5930900"/>
          <p14:tracePt t="56517" x="6902450" y="5988050"/>
          <p14:tracePt t="56534" x="6737350" y="5981700"/>
          <p14:tracePt t="56550" x="6470650" y="5918200"/>
          <p14:tracePt t="56567" x="6261100" y="5867400"/>
          <p14:tracePt t="56584" x="5829300" y="5772150"/>
          <p14:tracePt t="56600" x="5695950" y="5740400"/>
          <p14:tracePt t="56617" x="5467350" y="5695950"/>
          <p14:tracePt t="56633" x="5334000" y="5645150"/>
          <p14:tracePt t="56650" x="5276850" y="5626100"/>
          <p14:tracePt t="56666" x="5226050" y="5607050"/>
          <p14:tracePt t="56683" x="5175250" y="5581650"/>
          <p14:tracePt t="56700" x="5149850" y="5575300"/>
          <p14:tracePt t="56716" x="5111750" y="5575300"/>
          <p14:tracePt t="56734" x="5099050" y="5568950"/>
          <p14:tracePt t="56750" x="5092700" y="5562600"/>
          <p14:tracePt t="56766" x="5080000" y="5562600"/>
          <p14:tracePt t="56783" x="5067300" y="5556250"/>
          <p14:tracePt t="56800" x="5016500" y="5524500"/>
          <p14:tracePt t="56816" x="4984750" y="5511800"/>
          <p14:tracePt t="56833" x="4946650" y="5492750"/>
          <p14:tracePt t="56850" x="4921250" y="5461000"/>
          <p14:tracePt t="56866" x="4870450" y="5435600"/>
          <p14:tracePt t="56883" x="4806950" y="5410200"/>
          <p14:tracePt t="56900" x="4730750" y="5365750"/>
          <p14:tracePt t="56916" x="4686300" y="5346700"/>
          <p14:tracePt t="56933" x="4673600" y="5327650"/>
          <p14:tracePt t="56950" x="4654550" y="5321300"/>
          <p14:tracePt t="56966" x="4648200" y="5314950"/>
          <p14:tracePt t="56983" x="4641850" y="5314950"/>
          <p14:tracePt t="56999" x="4635500" y="5308600"/>
          <p14:tracePt t="57017" x="4635500" y="5302250"/>
          <p14:tracePt t="57033" x="4629150" y="5302250"/>
          <p14:tracePt t="57066" x="4622800" y="5295900"/>
          <p14:tracePt t="57631" x="4730750" y="5295900"/>
          <p14:tracePt t="57639" x="4921250" y="5295900"/>
          <p14:tracePt t="57649" x="5232400" y="5321300"/>
          <p14:tracePt t="57666" x="5549900" y="5340350"/>
          <p14:tracePt t="57682" x="6153150" y="5378450"/>
          <p14:tracePt t="57699" x="6432550" y="5391150"/>
          <p14:tracePt t="57716" x="6616700" y="5378450"/>
          <p14:tracePt t="57732" x="6692900" y="5372100"/>
          <p14:tracePt t="57749" x="6737350" y="5359400"/>
          <p14:tracePt t="57766" x="6743700" y="5359400"/>
          <p14:tracePt t="57782" x="6750050" y="5359400"/>
          <p14:tracePt t="57799" x="6756400" y="5359400"/>
          <p14:tracePt t="57815" x="6762750" y="5359400"/>
          <p14:tracePt t="57870" x="6775450" y="5359400"/>
          <p14:tracePt t="57907" x="6781800" y="5359400"/>
          <p14:tracePt t="58670" x="6826250" y="5340350"/>
          <p14:tracePt t="58676" x="6889750" y="5321300"/>
          <p14:tracePt t="58685" x="6953250" y="5302250"/>
          <p14:tracePt t="58698" x="7048500" y="5270500"/>
          <p14:tracePt t="58715" x="7175500" y="5257800"/>
          <p14:tracePt t="58731" x="7359650" y="5232400"/>
          <p14:tracePt t="58748" x="7518400" y="5213350"/>
          <p14:tracePt t="58764" x="7651750" y="5194300"/>
          <p14:tracePt t="58781" x="7778750" y="5181600"/>
          <p14:tracePt t="58798" x="7874000" y="5181600"/>
          <p14:tracePt t="58815" x="7924800" y="5181600"/>
          <p14:tracePt t="58831" x="7969250" y="5181600"/>
          <p14:tracePt t="58848" x="7994650" y="5181600"/>
          <p14:tracePt t="58864" x="8007350" y="5181600"/>
          <p14:tracePt t="58881" x="8013700" y="5181600"/>
          <p14:tracePt t="58898" x="8020050" y="5181600"/>
          <p14:tracePt t="58914" x="8026400" y="5181600"/>
          <p14:tracePt t="58948" x="8032750" y="5181600"/>
          <p14:tracePt t="59011" x="8039100" y="51816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58036" y="216131"/>
            <a:ext cx="10754102" cy="984739"/>
          </a:xfrm>
        </p:spPr>
        <p:txBody>
          <a:bodyPr>
            <a:normAutofit/>
          </a:bodyPr>
          <a:lstStyle/>
          <a:p>
            <a:r>
              <a:rPr lang="sl-SI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passive</a:t>
            </a:r>
            <a:r>
              <a:rPr lang="sl-SI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voice</a:t>
            </a:r>
            <a:r>
              <a:rPr lang="sl-SI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l-SI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sl-SI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sl-SI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l-SI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r>
              <a:rPr lang="sl-SI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sl-SI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85362" y="1103193"/>
            <a:ext cx="7842250" cy="3603625"/>
          </a:xfrm>
          <a:prstGeom prst="rect">
            <a:avLst/>
          </a:prstGeo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1049970" y="4909989"/>
            <a:ext cx="10513034" cy="150743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sl-SI" sz="2200" cap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rostoročno 5"/>
          <p:cNvSpPr/>
          <p:nvPr/>
        </p:nvSpPr>
        <p:spPr>
          <a:xfrm>
            <a:off x="7063805" y="1052424"/>
            <a:ext cx="1000759" cy="523702"/>
          </a:xfrm>
          <a:custGeom>
            <a:avLst/>
            <a:gdLst>
              <a:gd name="connsiteX0" fmla="*/ 234770 w 1000759"/>
              <a:gd name="connsiteY0" fmla="*/ 0 h 523702"/>
              <a:gd name="connsiteX1" fmla="*/ 209832 w 1000759"/>
              <a:gd name="connsiteY1" fmla="*/ 49876 h 523702"/>
              <a:gd name="connsiteX2" fmla="*/ 184894 w 1000759"/>
              <a:gd name="connsiteY2" fmla="*/ 58189 h 523702"/>
              <a:gd name="connsiteX3" fmla="*/ 135017 w 1000759"/>
              <a:gd name="connsiteY3" fmla="*/ 66502 h 523702"/>
              <a:gd name="connsiteX4" fmla="*/ 85141 w 1000759"/>
              <a:gd name="connsiteY4" fmla="*/ 91440 h 523702"/>
              <a:gd name="connsiteX5" fmla="*/ 43577 w 1000759"/>
              <a:gd name="connsiteY5" fmla="*/ 133004 h 523702"/>
              <a:gd name="connsiteX6" fmla="*/ 35264 w 1000759"/>
              <a:gd name="connsiteY6" fmla="*/ 157942 h 523702"/>
              <a:gd name="connsiteX7" fmla="*/ 26952 w 1000759"/>
              <a:gd name="connsiteY7" fmla="*/ 340822 h 523702"/>
              <a:gd name="connsiteX8" fmla="*/ 51890 w 1000759"/>
              <a:gd name="connsiteY8" fmla="*/ 357447 h 523702"/>
              <a:gd name="connsiteX9" fmla="*/ 85141 w 1000759"/>
              <a:gd name="connsiteY9" fmla="*/ 390698 h 523702"/>
              <a:gd name="connsiteX10" fmla="*/ 135017 w 1000759"/>
              <a:gd name="connsiteY10" fmla="*/ 415636 h 523702"/>
              <a:gd name="connsiteX11" fmla="*/ 193206 w 1000759"/>
              <a:gd name="connsiteY11" fmla="*/ 432262 h 523702"/>
              <a:gd name="connsiteX12" fmla="*/ 243083 w 1000759"/>
              <a:gd name="connsiteY12" fmla="*/ 448887 h 523702"/>
              <a:gd name="connsiteX13" fmla="*/ 268021 w 1000759"/>
              <a:gd name="connsiteY13" fmla="*/ 465513 h 523702"/>
              <a:gd name="connsiteX14" fmla="*/ 392712 w 1000759"/>
              <a:gd name="connsiteY14" fmla="*/ 498764 h 523702"/>
              <a:gd name="connsiteX15" fmla="*/ 534028 w 1000759"/>
              <a:gd name="connsiteY15" fmla="*/ 523702 h 523702"/>
              <a:gd name="connsiteX16" fmla="*/ 883163 w 1000759"/>
              <a:gd name="connsiteY16" fmla="*/ 515389 h 523702"/>
              <a:gd name="connsiteX17" fmla="*/ 916414 w 1000759"/>
              <a:gd name="connsiteY17" fmla="*/ 498764 h 523702"/>
              <a:gd name="connsiteX18" fmla="*/ 957977 w 1000759"/>
              <a:gd name="connsiteY18" fmla="*/ 490451 h 523702"/>
              <a:gd name="connsiteX19" fmla="*/ 999541 w 1000759"/>
              <a:gd name="connsiteY19" fmla="*/ 432262 h 523702"/>
              <a:gd name="connsiteX20" fmla="*/ 933039 w 1000759"/>
              <a:gd name="connsiteY20" fmla="*/ 199506 h 523702"/>
              <a:gd name="connsiteX21" fmla="*/ 899788 w 1000759"/>
              <a:gd name="connsiteY21" fmla="*/ 191193 h 523702"/>
              <a:gd name="connsiteX22" fmla="*/ 758472 w 1000759"/>
              <a:gd name="connsiteY22" fmla="*/ 141316 h 523702"/>
              <a:gd name="connsiteX23" fmla="*/ 716908 w 1000759"/>
              <a:gd name="connsiteY23" fmla="*/ 124691 h 523702"/>
              <a:gd name="connsiteX24" fmla="*/ 683657 w 1000759"/>
              <a:gd name="connsiteY24" fmla="*/ 116378 h 523702"/>
              <a:gd name="connsiteX25" fmla="*/ 658719 w 1000759"/>
              <a:gd name="connsiteY25" fmla="*/ 108066 h 523702"/>
              <a:gd name="connsiteX26" fmla="*/ 592217 w 1000759"/>
              <a:gd name="connsiteY26" fmla="*/ 91440 h 523702"/>
              <a:gd name="connsiteX27" fmla="*/ 525715 w 1000759"/>
              <a:gd name="connsiteY27" fmla="*/ 66502 h 523702"/>
              <a:gd name="connsiteX28" fmla="*/ 467526 w 1000759"/>
              <a:gd name="connsiteY28" fmla="*/ 58189 h 523702"/>
              <a:gd name="connsiteX29" fmla="*/ 409337 w 1000759"/>
              <a:gd name="connsiteY29" fmla="*/ 41564 h 523702"/>
              <a:gd name="connsiteX30" fmla="*/ 126704 w 1000759"/>
              <a:gd name="connsiteY30" fmla="*/ 33251 h 52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0759" h="523702">
                <a:moveTo>
                  <a:pt x="234770" y="0"/>
                </a:moveTo>
                <a:cubicBezTo>
                  <a:pt x="226457" y="16625"/>
                  <a:pt x="221929" y="35763"/>
                  <a:pt x="209832" y="49876"/>
                </a:cubicBezTo>
                <a:cubicBezTo>
                  <a:pt x="204130" y="56529"/>
                  <a:pt x="193448" y="56288"/>
                  <a:pt x="184894" y="58189"/>
                </a:cubicBezTo>
                <a:cubicBezTo>
                  <a:pt x="168440" y="61845"/>
                  <a:pt x="151643" y="63731"/>
                  <a:pt x="135017" y="66502"/>
                </a:cubicBezTo>
                <a:cubicBezTo>
                  <a:pt x="114735" y="73263"/>
                  <a:pt x="101255" y="75326"/>
                  <a:pt x="85141" y="91440"/>
                </a:cubicBezTo>
                <a:cubicBezTo>
                  <a:pt x="29718" y="146861"/>
                  <a:pt x="110082" y="88665"/>
                  <a:pt x="43577" y="133004"/>
                </a:cubicBezTo>
                <a:cubicBezTo>
                  <a:pt x="40806" y="141317"/>
                  <a:pt x="39183" y="150105"/>
                  <a:pt x="35264" y="157942"/>
                </a:cubicBezTo>
                <a:cubicBezTo>
                  <a:pt x="-4265" y="237000"/>
                  <a:pt x="-15339" y="118793"/>
                  <a:pt x="26952" y="340822"/>
                </a:cubicBezTo>
                <a:cubicBezTo>
                  <a:pt x="28821" y="350636"/>
                  <a:pt x="44305" y="350945"/>
                  <a:pt x="51890" y="357447"/>
                </a:cubicBezTo>
                <a:cubicBezTo>
                  <a:pt x="63791" y="367648"/>
                  <a:pt x="70271" y="385741"/>
                  <a:pt x="85141" y="390698"/>
                </a:cubicBezTo>
                <a:cubicBezTo>
                  <a:pt x="147824" y="411593"/>
                  <a:pt x="70559" y="383407"/>
                  <a:pt x="135017" y="415636"/>
                </a:cubicBezTo>
                <a:cubicBezTo>
                  <a:pt x="148986" y="422621"/>
                  <a:pt x="179888" y="428267"/>
                  <a:pt x="193206" y="432262"/>
                </a:cubicBezTo>
                <a:cubicBezTo>
                  <a:pt x="209992" y="437298"/>
                  <a:pt x="243083" y="448887"/>
                  <a:pt x="243083" y="448887"/>
                </a:cubicBezTo>
                <a:cubicBezTo>
                  <a:pt x="251396" y="454429"/>
                  <a:pt x="258891" y="461455"/>
                  <a:pt x="268021" y="465513"/>
                </a:cubicBezTo>
                <a:cubicBezTo>
                  <a:pt x="304176" y="481582"/>
                  <a:pt x="356122" y="490923"/>
                  <a:pt x="392712" y="498764"/>
                </a:cubicBezTo>
                <a:cubicBezTo>
                  <a:pt x="444921" y="509952"/>
                  <a:pt x="473805" y="513664"/>
                  <a:pt x="534028" y="523702"/>
                </a:cubicBezTo>
                <a:cubicBezTo>
                  <a:pt x="650406" y="520931"/>
                  <a:pt x="766998" y="522965"/>
                  <a:pt x="883163" y="515389"/>
                </a:cubicBezTo>
                <a:cubicBezTo>
                  <a:pt x="895529" y="514583"/>
                  <a:pt x="904658" y="502683"/>
                  <a:pt x="916414" y="498764"/>
                </a:cubicBezTo>
                <a:cubicBezTo>
                  <a:pt x="929818" y="494296"/>
                  <a:pt x="944123" y="493222"/>
                  <a:pt x="957977" y="490451"/>
                </a:cubicBezTo>
                <a:cubicBezTo>
                  <a:pt x="997424" y="451004"/>
                  <a:pt x="986271" y="472070"/>
                  <a:pt x="999541" y="432262"/>
                </a:cubicBezTo>
                <a:cubicBezTo>
                  <a:pt x="997708" y="412096"/>
                  <a:pt x="1019698" y="221171"/>
                  <a:pt x="933039" y="199506"/>
                </a:cubicBezTo>
                <a:lnTo>
                  <a:pt x="899788" y="191193"/>
                </a:lnTo>
                <a:cubicBezTo>
                  <a:pt x="847393" y="138795"/>
                  <a:pt x="920121" y="205973"/>
                  <a:pt x="758472" y="141316"/>
                </a:cubicBezTo>
                <a:cubicBezTo>
                  <a:pt x="744617" y="135774"/>
                  <a:pt x="731064" y="129410"/>
                  <a:pt x="716908" y="124691"/>
                </a:cubicBezTo>
                <a:cubicBezTo>
                  <a:pt x="706069" y="121078"/>
                  <a:pt x="694642" y="119517"/>
                  <a:pt x="683657" y="116378"/>
                </a:cubicBezTo>
                <a:cubicBezTo>
                  <a:pt x="675232" y="113971"/>
                  <a:pt x="667173" y="110371"/>
                  <a:pt x="658719" y="108066"/>
                </a:cubicBezTo>
                <a:cubicBezTo>
                  <a:pt x="636675" y="102054"/>
                  <a:pt x="613432" y="99926"/>
                  <a:pt x="592217" y="91440"/>
                </a:cubicBezTo>
                <a:cubicBezTo>
                  <a:pt x="586900" y="89313"/>
                  <a:pt x="538746" y="69108"/>
                  <a:pt x="525715" y="66502"/>
                </a:cubicBezTo>
                <a:cubicBezTo>
                  <a:pt x="506502" y="62659"/>
                  <a:pt x="486922" y="60960"/>
                  <a:pt x="467526" y="58189"/>
                </a:cubicBezTo>
                <a:cubicBezTo>
                  <a:pt x="447756" y="51599"/>
                  <a:pt x="430220" y="45044"/>
                  <a:pt x="409337" y="41564"/>
                </a:cubicBezTo>
                <a:cubicBezTo>
                  <a:pt x="305839" y="24315"/>
                  <a:pt x="253945" y="33251"/>
                  <a:pt x="126704" y="3325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rostoročno 6"/>
          <p:cNvSpPr/>
          <p:nvPr/>
        </p:nvSpPr>
        <p:spPr>
          <a:xfrm>
            <a:off x="6306487" y="1568215"/>
            <a:ext cx="1000759" cy="523702"/>
          </a:xfrm>
          <a:custGeom>
            <a:avLst/>
            <a:gdLst>
              <a:gd name="connsiteX0" fmla="*/ 234770 w 1000759"/>
              <a:gd name="connsiteY0" fmla="*/ 0 h 523702"/>
              <a:gd name="connsiteX1" fmla="*/ 209832 w 1000759"/>
              <a:gd name="connsiteY1" fmla="*/ 49876 h 523702"/>
              <a:gd name="connsiteX2" fmla="*/ 184894 w 1000759"/>
              <a:gd name="connsiteY2" fmla="*/ 58189 h 523702"/>
              <a:gd name="connsiteX3" fmla="*/ 135017 w 1000759"/>
              <a:gd name="connsiteY3" fmla="*/ 66502 h 523702"/>
              <a:gd name="connsiteX4" fmla="*/ 85141 w 1000759"/>
              <a:gd name="connsiteY4" fmla="*/ 91440 h 523702"/>
              <a:gd name="connsiteX5" fmla="*/ 43577 w 1000759"/>
              <a:gd name="connsiteY5" fmla="*/ 133004 h 523702"/>
              <a:gd name="connsiteX6" fmla="*/ 35264 w 1000759"/>
              <a:gd name="connsiteY6" fmla="*/ 157942 h 523702"/>
              <a:gd name="connsiteX7" fmla="*/ 26952 w 1000759"/>
              <a:gd name="connsiteY7" fmla="*/ 340822 h 523702"/>
              <a:gd name="connsiteX8" fmla="*/ 51890 w 1000759"/>
              <a:gd name="connsiteY8" fmla="*/ 357447 h 523702"/>
              <a:gd name="connsiteX9" fmla="*/ 85141 w 1000759"/>
              <a:gd name="connsiteY9" fmla="*/ 390698 h 523702"/>
              <a:gd name="connsiteX10" fmla="*/ 135017 w 1000759"/>
              <a:gd name="connsiteY10" fmla="*/ 415636 h 523702"/>
              <a:gd name="connsiteX11" fmla="*/ 193206 w 1000759"/>
              <a:gd name="connsiteY11" fmla="*/ 432262 h 523702"/>
              <a:gd name="connsiteX12" fmla="*/ 243083 w 1000759"/>
              <a:gd name="connsiteY12" fmla="*/ 448887 h 523702"/>
              <a:gd name="connsiteX13" fmla="*/ 268021 w 1000759"/>
              <a:gd name="connsiteY13" fmla="*/ 465513 h 523702"/>
              <a:gd name="connsiteX14" fmla="*/ 392712 w 1000759"/>
              <a:gd name="connsiteY14" fmla="*/ 498764 h 523702"/>
              <a:gd name="connsiteX15" fmla="*/ 534028 w 1000759"/>
              <a:gd name="connsiteY15" fmla="*/ 523702 h 523702"/>
              <a:gd name="connsiteX16" fmla="*/ 883163 w 1000759"/>
              <a:gd name="connsiteY16" fmla="*/ 515389 h 523702"/>
              <a:gd name="connsiteX17" fmla="*/ 916414 w 1000759"/>
              <a:gd name="connsiteY17" fmla="*/ 498764 h 523702"/>
              <a:gd name="connsiteX18" fmla="*/ 957977 w 1000759"/>
              <a:gd name="connsiteY18" fmla="*/ 490451 h 523702"/>
              <a:gd name="connsiteX19" fmla="*/ 999541 w 1000759"/>
              <a:gd name="connsiteY19" fmla="*/ 432262 h 523702"/>
              <a:gd name="connsiteX20" fmla="*/ 933039 w 1000759"/>
              <a:gd name="connsiteY20" fmla="*/ 199506 h 523702"/>
              <a:gd name="connsiteX21" fmla="*/ 899788 w 1000759"/>
              <a:gd name="connsiteY21" fmla="*/ 191193 h 523702"/>
              <a:gd name="connsiteX22" fmla="*/ 758472 w 1000759"/>
              <a:gd name="connsiteY22" fmla="*/ 141316 h 523702"/>
              <a:gd name="connsiteX23" fmla="*/ 716908 w 1000759"/>
              <a:gd name="connsiteY23" fmla="*/ 124691 h 523702"/>
              <a:gd name="connsiteX24" fmla="*/ 683657 w 1000759"/>
              <a:gd name="connsiteY24" fmla="*/ 116378 h 523702"/>
              <a:gd name="connsiteX25" fmla="*/ 658719 w 1000759"/>
              <a:gd name="connsiteY25" fmla="*/ 108066 h 523702"/>
              <a:gd name="connsiteX26" fmla="*/ 592217 w 1000759"/>
              <a:gd name="connsiteY26" fmla="*/ 91440 h 523702"/>
              <a:gd name="connsiteX27" fmla="*/ 525715 w 1000759"/>
              <a:gd name="connsiteY27" fmla="*/ 66502 h 523702"/>
              <a:gd name="connsiteX28" fmla="*/ 467526 w 1000759"/>
              <a:gd name="connsiteY28" fmla="*/ 58189 h 523702"/>
              <a:gd name="connsiteX29" fmla="*/ 409337 w 1000759"/>
              <a:gd name="connsiteY29" fmla="*/ 41564 h 523702"/>
              <a:gd name="connsiteX30" fmla="*/ 126704 w 1000759"/>
              <a:gd name="connsiteY30" fmla="*/ 33251 h 52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0759" h="523702">
                <a:moveTo>
                  <a:pt x="234770" y="0"/>
                </a:moveTo>
                <a:cubicBezTo>
                  <a:pt x="226457" y="16625"/>
                  <a:pt x="221929" y="35763"/>
                  <a:pt x="209832" y="49876"/>
                </a:cubicBezTo>
                <a:cubicBezTo>
                  <a:pt x="204130" y="56529"/>
                  <a:pt x="193448" y="56288"/>
                  <a:pt x="184894" y="58189"/>
                </a:cubicBezTo>
                <a:cubicBezTo>
                  <a:pt x="168440" y="61845"/>
                  <a:pt x="151643" y="63731"/>
                  <a:pt x="135017" y="66502"/>
                </a:cubicBezTo>
                <a:cubicBezTo>
                  <a:pt x="114735" y="73263"/>
                  <a:pt x="101255" y="75326"/>
                  <a:pt x="85141" y="91440"/>
                </a:cubicBezTo>
                <a:cubicBezTo>
                  <a:pt x="29718" y="146861"/>
                  <a:pt x="110082" y="88665"/>
                  <a:pt x="43577" y="133004"/>
                </a:cubicBezTo>
                <a:cubicBezTo>
                  <a:pt x="40806" y="141317"/>
                  <a:pt x="39183" y="150105"/>
                  <a:pt x="35264" y="157942"/>
                </a:cubicBezTo>
                <a:cubicBezTo>
                  <a:pt x="-4265" y="237000"/>
                  <a:pt x="-15339" y="118793"/>
                  <a:pt x="26952" y="340822"/>
                </a:cubicBezTo>
                <a:cubicBezTo>
                  <a:pt x="28821" y="350636"/>
                  <a:pt x="44305" y="350945"/>
                  <a:pt x="51890" y="357447"/>
                </a:cubicBezTo>
                <a:cubicBezTo>
                  <a:pt x="63791" y="367648"/>
                  <a:pt x="70271" y="385741"/>
                  <a:pt x="85141" y="390698"/>
                </a:cubicBezTo>
                <a:cubicBezTo>
                  <a:pt x="147824" y="411593"/>
                  <a:pt x="70559" y="383407"/>
                  <a:pt x="135017" y="415636"/>
                </a:cubicBezTo>
                <a:cubicBezTo>
                  <a:pt x="148986" y="422621"/>
                  <a:pt x="179888" y="428267"/>
                  <a:pt x="193206" y="432262"/>
                </a:cubicBezTo>
                <a:cubicBezTo>
                  <a:pt x="209992" y="437298"/>
                  <a:pt x="243083" y="448887"/>
                  <a:pt x="243083" y="448887"/>
                </a:cubicBezTo>
                <a:cubicBezTo>
                  <a:pt x="251396" y="454429"/>
                  <a:pt x="258891" y="461455"/>
                  <a:pt x="268021" y="465513"/>
                </a:cubicBezTo>
                <a:cubicBezTo>
                  <a:pt x="304176" y="481582"/>
                  <a:pt x="356122" y="490923"/>
                  <a:pt x="392712" y="498764"/>
                </a:cubicBezTo>
                <a:cubicBezTo>
                  <a:pt x="444921" y="509952"/>
                  <a:pt x="473805" y="513664"/>
                  <a:pt x="534028" y="523702"/>
                </a:cubicBezTo>
                <a:cubicBezTo>
                  <a:pt x="650406" y="520931"/>
                  <a:pt x="766998" y="522965"/>
                  <a:pt x="883163" y="515389"/>
                </a:cubicBezTo>
                <a:cubicBezTo>
                  <a:pt x="895529" y="514583"/>
                  <a:pt x="904658" y="502683"/>
                  <a:pt x="916414" y="498764"/>
                </a:cubicBezTo>
                <a:cubicBezTo>
                  <a:pt x="929818" y="494296"/>
                  <a:pt x="944123" y="493222"/>
                  <a:pt x="957977" y="490451"/>
                </a:cubicBezTo>
                <a:cubicBezTo>
                  <a:pt x="997424" y="451004"/>
                  <a:pt x="986271" y="472070"/>
                  <a:pt x="999541" y="432262"/>
                </a:cubicBezTo>
                <a:cubicBezTo>
                  <a:pt x="997708" y="412096"/>
                  <a:pt x="1019698" y="221171"/>
                  <a:pt x="933039" y="199506"/>
                </a:cubicBezTo>
                <a:lnTo>
                  <a:pt x="899788" y="191193"/>
                </a:lnTo>
                <a:cubicBezTo>
                  <a:pt x="847393" y="138795"/>
                  <a:pt x="920121" y="205973"/>
                  <a:pt x="758472" y="141316"/>
                </a:cubicBezTo>
                <a:cubicBezTo>
                  <a:pt x="744617" y="135774"/>
                  <a:pt x="731064" y="129410"/>
                  <a:pt x="716908" y="124691"/>
                </a:cubicBezTo>
                <a:cubicBezTo>
                  <a:pt x="706069" y="121078"/>
                  <a:pt x="694642" y="119517"/>
                  <a:pt x="683657" y="116378"/>
                </a:cubicBezTo>
                <a:cubicBezTo>
                  <a:pt x="675232" y="113971"/>
                  <a:pt x="667173" y="110371"/>
                  <a:pt x="658719" y="108066"/>
                </a:cubicBezTo>
                <a:cubicBezTo>
                  <a:pt x="636675" y="102054"/>
                  <a:pt x="613432" y="99926"/>
                  <a:pt x="592217" y="91440"/>
                </a:cubicBezTo>
                <a:cubicBezTo>
                  <a:pt x="586900" y="89313"/>
                  <a:pt x="538746" y="69108"/>
                  <a:pt x="525715" y="66502"/>
                </a:cubicBezTo>
                <a:cubicBezTo>
                  <a:pt x="506502" y="62659"/>
                  <a:pt x="486922" y="60960"/>
                  <a:pt x="467526" y="58189"/>
                </a:cubicBezTo>
                <a:cubicBezTo>
                  <a:pt x="447756" y="51599"/>
                  <a:pt x="430220" y="45044"/>
                  <a:pt x="409337" y="41564"/>
                </a:cubicBezTo>
                <a:cubicBezTo>
                  <a:pt x="305839" y="24315"/>
                  <a:pt x="253945" y="33251"/>
                  <a:pt x="126704" y="3325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ostoročno 7"/>
          <p:cNvSpPr/>
          <p:nvPr/>
        </p:nvSpPr>
        <p:spPr>
          <a:xfrm>
            <a:off x="7823034" y="1955278"/>
            <a:ext cx="1000759" cy="523702"/>
          </a:xfrm>
          <a:custGeom>
            <a:avLst/>
            <a:gdLst>
              <a:gd name="connsiteX0" fmla="*/ 234770 w 1000759"/>
              <a:gd name="connsiteY0" fmla="*/ 0 h 523702"/>
              <a:gd name="connsiteX1" fmla="*/ 209832 w 1000759"/>
              <a:gd name="connsiteY1" fmla="*/ 49876 h 523702"/>
              <a:gd name="connsiteX2" fmla="*/ 184894 w 1000759"/>
              <a:gd name="connsiteY2" fmla="*/ 58189 h 523702"/>
              <a:gd name="connsiteX3" fmla="*/ 135017 w 1000759"/>
              <a:gd name="connsiteY3" fmla="*/ 66502 h 523702"/>
              <a:gd name="connsiteX4" fmla="*/ 85141 w 1000759"/>
              <a:gd name="connsiteY4" fmla="*/ 91440 h 523702"/>
              <a:gd name="connsiteX5" fmla="*/ 43577 w 1000759"/>
              <a:gd name="connsiteY5" fmla="*/ 133004 h 523702"/>
              <a:gd name="connsiteX6" fmla="*/ 35264 w 1000759"/>
              <a:gd name="connsiteY6" fmla="*/ 157942 h 523702"/>
              <a:gd name="connsiteX7" fmla="*/ 26952 w 1000759"/>
              <a:gd name="connsiteY7" fmla="*/ 340822 h 523702"/>
              <a:gd name="connsiteX8" fmla="*/ 51890 w 1000759"/>
              <a:gd name="connsiteY8" fmla="*/ 357447 h 523702"/>
              <a:gd name="connsiteX9" fmla="*/ 85141 w 1000759"/>
              <a:gd name="connsiteY9" fmla="*/ 390698 h 523702"/>
              <a:gd name="connsiteX10" fmla="*/ 135017 w 1000759"/>
              <a:gd name="connsiteY10" fmla="*/ 415636 h 523702"/>
              <a:gd name="connsiteX11" fmla="*/ 193206 w 1000759"/>
              <a:gd name="connsiteY11" fmla="*/ 432262 h 523702"/>
              <a:gd name="connsiteX12" fmla="*/ 243083 w 1000759"/>
              <a:gd name="connsiteY12" fmla="*/ 448887 h 523702"/>
              <a:gd name="connsiteX13" fmla="*/ 268021 w 1000759"/>
              <a:gd name="connsiteY13" fmla="*/ 465513 h 523702"/>
              <a:gd name="connsiteX14" fmla="*/ 392712 w 1000759"/>
              <a:gd name="connsiteY14" fmla="*/ 498764 h 523702"/>
              <a:gd name="connsiteX15" fmla="*/ 534028 w 1000759"/>
              <a:gd name="connsiteY15" fmla="*/ 523702 h 523702"/>
              <a:gd name="connsiteX16" fmla="*/ 883163 w 1000759"/>
              <a:gd name="connsiteY16" fmla="*/ 515389 h 523702"/>
              <a:gd name="connsiteX17" fmla="*/ 916414 w 1000759"/>
              <a:gd name="connsiteY17" fmla="*/ 498764 h 523702"/>
              <a:gd name="connsiteX18" fmla="*/ 957977 w 1000759"/>
              <a:gd name="connsiteY18" fmla="*/ 490451 h 523702"/>
              <a:gd name="connsiteX19" fmla="*/ 999541 w 1000759"/>
              <a:gd name="connsiteY19" fmla="*/ 432262 h 523702"/>
              <a:gd name="connsiteX20" fmla="*/ 933039 w 1000759"/>
              <a:gd name="connsiteY20" fmla="*/ 199506 h 523702"/>
              <a:gd name="connsiteX21" fmla="*/ 899788 w 1000759"/>
              <a:gd name="connsiteY21" fmla="*/ 191193 h 523702"/>
              <a:gd name="connsiteX22" fmla="*/ 758472 w 1000759"/>
              <a:gd name="connsiteY22" fmla="*/ 141316 h 523702"/>
              <a:gd name="connsiteX23" fmla="*/ 716908 w 1000759"/>
              <a:gd name="connsiteY23" fmla="*/ 124691 h 523702"/>
              <a:gd name="connsiteX24" fmla="*/ 683657 w 1000759"/>
              <a:gd name="connsiteY24" fmla="*/ 116378 h 523702"/>
              <a:gd name="connsiteX25" fmla="*/ 658719 w 1000759"/>
              <a:gd name="connsiteY25" fmla="*/ 108066 h 523702"/>
              <a:gd name="connsiteX26" fmla="*/ 592217 w 1000759"/>
              <a:gd name="connsiteY26" fmla="*/ 91440 h 523702"/>
              <a:gd name="connsiteX27" fmla="*/ 525715 w 1000759"/>
              <a:gd name="connsiteY27" fmla="*/ 66502 h 523702"/>
              <a:gd name="connsiteX28" fmla="*/ 467526 w 1000759"/>
              <a:gd name="connsiteY28" fmla="*/ 58189 h 523702"/>
              <a:gd name="connsiteX29" fmla="*/ 409337 w 1000759"/>
              <a:gd name="connsiteY29" fmla="*/ 41564 h 523702"/>
              <a:gd name="connsiteX30" fmla="*/ 126704 w 1000759"/>
              <a:gd name="connsiteY30" fmla="*/ 33251 h 52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0759" h="523702">
                <a:moveTo>
                  <a:pt x="234770" y="0"/>
                </a:moveTo>
                <a:cubicBezTo>
                  <a:pt x="226457" y="16625"/>
                  <a:pt x="221929" y="35763"/>
                  <a:pt x="209832" y="49876"/>
                </a:cubicBezTo>
                <a:cubicBezTo>
                  <a:pt x="204130" y="56529"/>
                  <a:pt x="193448" y="56288"/>
                  <a:pt x="184894" y="58189"/>
                </a:cubicBezTo>
                <a:cubicBezTo>
                  <a:pt x="168440" y="61845"/>
                  <a:pt x="151643" y="63731"/>
                  <a:pt x="135017" y="66502"/>
                </a:cubicBezTo>
                <a:cubicBezTo>
                  <a:pt x="114735" y="73263"/>
                  <a:pt x="101255" y="75326"/>
                  <a:pt x="85141" y="91440"/>
                </a:cubicBezTo>
                <a:cubicBezTo>
                  <a:pt x="29718" y="146861"/>
                  <a:pt x="110082" y="88665"/>
                  <a:pt x="43577" y="133004"/>
                </a:cubicBezTo>
                <a:cubicBezTo>
                  <a:pt x="40806" y="141317"/>
                  <a:pt x="39183" y="150105"/>
                  <a:pt x="35264" y="157942"/>
                </a:cubicBezTo>
                <a:cubicBezTo>
                  <a:pt x="-4265" y="237000"/>
                  <a:pt x="-15339" y="118793"/>
                  <a:pt x="26952" y="340822"/>
                </a:cubicBezTo>
                <a:cubicBezTo>
                  <a:pt x="28821" y="350636"/>
                  <a:pt x="44305" y="350945"/>
                  <a:pt x="51890" y="357447"/>
                </a:cubicBezTo>
                <a:cubicBezTo>
                  <a:pt x="63791" y="367648"/>
                  <a:pt x="70271" y="385741"/>
                  <a:pt x="85141" y="390698"/>
                </a:cubicBezTo>
                <a:cubicBezTo>
                  <a:pt x="147824" y="411593"/>
                  <a:pt x="70559" y="383407"/>
                  <a:pt x="135017" y="415636"/>
                </a:cubicBezTo>
                <a:cubicBezTo>
                  <a:pt x="148986" y="422621"/>
                  <a:pt x="179888" y="428267"/>
                  <a:pt x="193206" y="432262"/>
                </a:cubicBezTo>
                <a:cubicBezTo>
                  <a:pt x="209992" y="437298"/>
                  <a:pt x="243083" y="448887"/>
                  <a:pt x="243083" y="448887"/>
                </a:cubicBezTo>
                <a:cubicBezTo>
                  <a:pt x="251396" y="454429"/>
                  <a:pt x="258891" y="461455"/>
                  <a:pt x="268021" y="465513"/>
                </a:cubicBezTo>
                <a:cubicBezTo>
                  <a:pt x="304176" y="481582"/>
                  <a:pt x="356122" y="490923"/>
                  <a:pt x="392712" y="498764"/>
                </a:cubicBezTo>
                <a:cubicBezTo>
                  <a:pt x="444921" y="509952"/>
                  <a:pt x="473805" y="513664"/>
                  <a:pt x="534028" y="523702"/>
                </a:cubicBezTo>
                <a:cubicBezTo>
                  <a:pt x="650406" y="520931"/>
                  <a:pt x="766998" y="522965"/>
                  <a:pt x="883163" y="515389"/>
                </a:cubicBezTo>
                <a:cubicBezTo>
                  <a:pt x="895529" y="514583"/>
                  <a:pt x="904658" y="502683"/>
                  <a:pt x="916414" y="498764"/>
                </a:cubicBezTo>
                <a:cubicBezTo>
                  <a:pt x="929818" y="494296"/>
                  <a:pt x="944123" y="493222"/>
                  <a:pt x="957977" y="490451"/>
                </a:cubicBezTo>
                <a:cubicBezTo>
                  <a:pt x="997424" y="451004"/>
                  <a:pt x="986271" y="472070"/>
                  <a:pt x="999541" y="432262"/>
                </a:cubicBezTo>
                <a:cubicBezTo>
                  <a:pt x="997708" y="412096"/>
                  <a:pt x="1019698" y="221171"/>
                  <a:pt x="933039" y="199506"/>
                </a:cubicBezTo>
                <a:lnTo>
                  <a:pt x="899788" y="191193"/>
                </a:lnTo>
                <a:cubicBezTo>
                  <a:pt x="847393" y="138795"/>
                  <a:pt x="920121" y="205973"/>
                  <a:pt x="758472" y="141316"/>
                </a:cubicBezTo>
                <a:cubicBezTo>
                  <a:pt x="744617" y="135774"/>
                  <a:pt x="731064" y="129410"/>
                  <a:pt x="716908" y="124691"/>
                </a:cubicBezTo>
                <a:cubicBezTo>
                  <a:pt x="706069" y="121078"/>
                  <a:pt x="694642" y="119517"/>
                  <a:pt x="683657" y="116378"/>
                </a:cubicBezTo>
                <a:cubicBezTo>
                  <a:pt x="675232" y="113971"/>
                  <a:pt x="667173" y="110371"/>
                  <a:pt x="658719" y="108066"/>
                </a:cubicBezTo>
                <a:cubicBezTo>
                  <a:pt x="636675" y="102054"/>
                  <a:pt x="613432" y="99926"/>
                  <a:pt x="592217" y="91440"/>
                </a:cubicBezTo>
                <a:cubicBezTo>
                  <a:pt x="586900" y="89313"/>
                  <a:pt x="538746" y="69108"/>
                  <a:pt x="525715" y="66502"/>
                </a:cubicBezTo>
                <a:cubicBezTo>
                  <a:pt x="506502" y="62659"/>
                  <a:pt x="486922" y="60960"/>
                  <a:pt x="467526" y="58189"/>
                </a:cubicBezTo>
                <a:cubicBezTo>
                  <a:pt x="447756" y="51599"/>
                  <a:pt x="430220" y="45044"/>
                  <a:pt x="409337" y="41564"/>
                </a:cubicBezTo>
                <a:cubicBezTo>
                  <a:pt x="305839" y="24315"/>
                  <a:pt x="253945" y="33251"/>
                  <a:pt x="126704" y="3325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ostoročno 8"/>
          <p:cNvSpPr/>
          <p:nvPr/>
        </p:nvSpPr>
        <p:spPr>
          <a:xfrm>
            <a:off x="6563425" y="2478980"/>
            <a:ext cx="1000759" cy="523702"/>
          </a:xfrm>
          <a:custGeom>
            <a:avLst/>
            <a:gdLst>
              <a:gd name="connsiteX0" fmla="*/ 234770 w 1000759"/>
              <a:gd name="connsiteY0" fmla="*/ 0 h 523702"/>
              <a:gd name="connsiteX1" fmla="*/ 209832 w 1000759"/>
              <a:gd name="connsiteY1" fmla="*/ 49876 h 523702"/>
              <a:gd name="connsiteX2" fmla="*/ 184894 w 1000759"/>
              <a:gd name="connsiteY2" fmla="*/ 58189 h 523702"/>
              <a:gd name="connsiteX3" fmla="*/ 135017 w 1000759"/>
              <a:gd name="connsiteY3" fmla="*/ 66502 h 523702"/>
              <a:gd name="connsiteX4" fmla="*/ 85141 w 1000759"/>
              <a:gd name="connsiteY4" fmla="*/ 91440 h 523702"/>
              <a:gd name="connsiteX5" fmla="*/ 43577 w 1000759"/>
              <a:gd name="connsiteY5" fmla="*/ 133004 h 523702"/>
              <a:gd name="connsiteX6" fmla="*/ 35264 w 1000759"/>
              <a:gd name="connsiteY6" fmla="*/ 157942 h 523702"/>
              <a:gd name="connsiteX7" fmla="*/ 26952 w 1000759"/>
              <a:gd name="connsiteY7" fmla="*/ 340822 h 523702"/>
              <a:gd name="connsiteX8" fmla="*/ 51890 w 1000759"/>
              <a:gd name="connsiteY8" fmla="*/ 357447 h 523702"/>
              <a:gd name="connsiteX9" fmla="*/ 85141 w 1000759"/>
              <a:gd name="connsiteY9" fmla="*/ 390698 h 523702"/>
              <a:gd name="connsiteX10" fmla="*/ 135017 w 1000759"/>
              <a:gd name="connsiteY10" fmla="*/ 415636 h 523702"/>
              <a:gd name="connsiteX11" fmla="*/ 193206 w 1000759"/>
              <a:gd name="connsiteY11" fmla="*/ 432262 h 523702"/>
              <a:gd name="connsiteX12" fmla="*/ 243083 w 1000759"/>
              <a:gd name="connsiteY12" fmla="*/ 448887 h 523702"/>
              <a:gd name="connsiteX13" fmla="*/ 268021 w 1000759"/>
              <a:gd name="connsiteY13" fmla="*/ 465513 h 523702"/>
              <a:gd name="connsiteX14" fmla="*/ 392712 w 1000759"/>
              <a:gd name="connsiteY14" fmla="*/ 498764 h 523702"/>
              <a:gd name="connsiteX15" fmla="*/ 534028 w 1000759"/>
              <a:gd name="connsiteY15" fmla="*/ 523702 h 523702"/>
              <a:gd name="connsiteX16" fmla="*/ 883163 w 1000759"/>
              <a:gd name="connsiteY16" fmla="*/ 515389 h 523702"/>
              <a:gd name="connsiteX17" fmla="*/ 916414 w 1000759"/>
              <a:gd name="connsiteY17" fmla="*/ 498764 h 523702"/>
              <a:gd name="connsiteX18" fmla="*/ 957977 w 1000759"/>
              <a:gd name="connsiteY18" fmla="*/ 490451 h 523702"/>
              <a:gd name="connsiteX19" fmla="*/ 999541 w 1000759"/>
              <a:gd name="connsiteY19" fmla="*/ 432262 h 523702"/>
              <a:gd name="connsiteX20" fmla="*/ 933039 w 1000759"/>
              <a:gd name="connsiteY20" fmla="*/ 199506 h 523702"/>
              <a:gd name="connsiteX21" fmla="*/ 899788 w 1000759"/>
              <a:gd name="connsiteY21" fmla="*/ 191193 h 523702"/>
              <a:gd name="connsiteX22" fmla="*/ 758472 w 1000759"/>
              <a:gd name="connsiteY22" fmla="*/ 141316 h 523702"/>
              <a:gd name="connsiteX23" fmla="*/ 716908 w 1000759"/>
              <a:gd name="connsiteY23" fmla="*/ 124691 h 523702"/>
              <a:gd name="connsiteX24" fmla="*/ 683657 w 1000759"/>
              <a:gd name="connsiteY24" fmla="*/ 116378 h 523702"/>
              <a:gd name="connsiteX25" fmla="*/ 658719 w 1000759"/>
              <a:gd name="connsiteY25" fmla="*/ 108066 h 523702"/>
              <a:gd name="connsiteX26" fmla="*/ 592217 w 1000759"/>
              <a:gd name="connsiteY26" fmla="*/ 91440 h 523702"/>
              <a:gd name="connsiteX27" fmla="*/ 525715 w 1000759"/>
              <a:gd name="connsiteY27" fmla="*/ 66502 h 523702"/>
              <a:gd name="connsiteX28" fmla="*/ 467526 w 1000759"/>
              <a:gd name="connsiteY28" fmla="*/ 58189 h 523702"/>
              <a:gd name="connsiteX29" fmla="*/ 409337 w 1000759"/>
              <a:gd name="connsiteY29" fmla="*/ 41564 h 523702"/>
              <a:gd name="connsiteX30" fmla="*/ 126704 w 1000759"/>
              <a:gd name="connsiteY30" fmla="*/ 33251 h 52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0759" h="523702">
                <a:moveTo>
                  <a:pt x="234770" y="0"/>
                </a:moveTo>
                <a:cubicBezTo>
                  <a:pt x="226457" y="16625"/>
                  <a:pt x="221929" y="35763"/>
                  <a:pt x="209832" y="49876"/>
                </a:cubicBezTo>
                <a:cubicBezTo>
                  <a:pt x="204130" y="56529"/>
                  <a:pt x="193448" y="56288"/>
                  <a:pt x="184894" y="58189"/>
                </a:cubicBezTo>
                <a:cubicBezTo>
                  <a:pt x="168440" y="61845"/>
                  <a:pt x="151643" y="63731"/>
                  <a:pt x="135017" y="66502"/>
                </a:cubicBezTo>
                <a:cubicBezTo>
                  <a:pt x="114735" y="73263"/>
                  <a:pt x="101255" y="75326"/>
                  <a:pt x="85141" y="91440"/>
                </a:cubicBezTo>
                <a:cubicBezTo>
                  <a:pt x="29718" y="146861"/>
                  <a:pt x="110082" y="88665"/>
                  <a:pt x="43577" y="133004"/>
                </a:cubicBezTo>
                <a:cubicBezTo>
                  <a:pt x="40806" y="141317"/>
                  <a:pt x="39183" y="150105"/>
                  <a:pt x="35264" y="157942"/>
                </a:cubicBezTo>
                <a:cubicBezTo>
                  <a:pt x="-4265" y="237000"/>
                  <a:pt x="-15339" y="118793"/>
                  <a:pt x="26952" y="340822"/>
                </a:cubicBezTo>
                <a:cubicBezTo>
                  <a:pt x="28821" y="350636"/>
                  <a:pt x="44305" y="350945"/>
                  <a:pt x="51890" y="357447"/>
                </a:cubicBezTo>
                <a:cubicBezTo>
                  <a:pt x="63791" y="367648"/>
                  <a:pt x="70271" y="385741"/>
                  <a:pt x="85141" y="390698"/>
                </a:cubicBezTo>
                <a:cubicBezTo>
                  <a:pt x="147824" y="411593"/>
                  <a:pt x="70559" y="383407"/>
                  <a:pt x="135017" y="415636"/>
                </a:cubicBezTo>
                <a:cubicBezTo>
                  <a:pt x="148986" y="422621"/>
                  <a:pt x="179888" y="428267"/>
                  <a:pt x="193206" y="432262"/>
                </a:cubicBezTo>
                <a:cubicBezTo>
                  <a:pt x="209992" y="437298"/>
                  <a:pt x="243083" y="448887"/>
                  <a:pt x="243083" y="448887"/>
                </a:cubicBezTo>
                <a:cubicBezTo>
                  <a:pt x="251396" y="454429"/>
                  <a:pt x="258891" y="461455"/>
                  <a:pt x="268021" y="465513"/>
                </a:cubicBezTo>
                <a:cubicBezTo>
                  <a:pt x="304176" y="481582"/>
                  <a:pt x="356122" y="490923"/>
                  <a:pt x="392712" y="498764"/>
                </a:cubicBezTo>
                <a:cubicBezTo>
                  <a:pt x="444921" y="509952"/>
                  <a:pt x="473805" y="513664"/>
                  <a:pt x="534028" y="523702"/>
                </a:cubicBezTo>
                <a:cubicBezTo>
                  <a:pt x="650406" y="520931"/>
                  <a:pt x="766998" y="522965"/>
                  <a:pt x="883163" y="515389"/>
                </a:cubicBezTo>
                <a:cubicBezTo>
                  <a:pt x="895529" y="514583"/>
                  <a:pt x="904658" y="502683"/>
                  <a:pt x="916414" y="498764"/>
                </a:cubicBezTo>
                <a:cubicBezTo>
                  <a:pt x="929818" y="494296"/>
                  <a:pt x="944123" y="493222"/>
                  <a:pt x="957977" y="490451"/>
                </a:cubicBezTo>
                <a:cubicBezTo>
                  <a:pt x="997424" y="451004"/>
                  <a:pt x="986271" y="472070"/>
                  <a:pt x="999541" y="432262"/>
                </a:cubicBezTo>
                <a:cubicBezTo>
                  <a:pt x="997708" y="412096"/>
                  <a:pt x="1019698" y="221171"/>
                  <a:pt x="933039" y="199506"/>
                </a:cubicBezTo>
                <a:lnTo>
                  <a:pt x="899788" y="191193"/>
                </a:lnTo>
                <a:cubicBezTo>
                  <a:pt x="847393" y="138795"/>
                  <a:pt x="920121" y="205973"/>
                  <a:pt x="758472" y="141316"/>
                </a:cubicBezTo>
                <a:cubicBezTo>
                  <a:pt x="744617" y="135774"/>
                  <a:pt x="731064" y="129410"/>
                  <a:pt x="716908" y="124691"/>
                </a:cubicBezTo>
                <a:cubicBezTo>
                  <a:pt x="706069" y="121078"/>
                  <a:pt x="694642" y="119517"/>
                  <a:pt x="683657" y="116378"/>
                </a:cubicBezTo>
                <a:cubicBezTo>
                  <a:pt x="675232" y="113971"/>
                  <a:pt x="667173" y="110371"/>
                  <a:pt x="658719" y="108066"/>
                </a:cubicBezTo>
                <a:cubicBezTo>
                  <a:pt x="636675" y="102054"/>
                  <a:pt x="613432" y="99926"/>
                  <a:pt x="592217" y="91440"/>
                </a:cubicBezTo>
                <a:cubicBezTo>
                  <a:pt x="586900" y="89313"/>
                  <a:pt x="538746" y="69108"/>
                  <a:pt x="525715" y="66502"/>
                </a:cubicBezTo>
                <a:cubicBezTo>
                  <a:pt x="506502" y="62659"/>
                  <a:pt x="486922" y="60960"/>
                  <a:pt x="467526" y="58189"/>
                </a:cubicBezTo>
                <a:cubicBezTo>
                  <a:pt x="447756" y="51599"/>
                  <a:pt x="430220" y="45044"/>
                  <a:pt x="409337" y="41564"/>
                </a:cubicBezTo>
                <a:cubicBezTo>
                  <a:pt x="305839" y="24315"/>
                  <a:pt x="253945" y="33251"/>
                  <a:pt x="126704" y="3325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rostoročno 9"/>
          <p:cNvSpPr/>
          <p:nvPr/>
        </p:nvSpPr>
        <p:spPr>
          <a:xfrm>
            <a:off x="7564184" y="2905006"/>
            <a:ext cx="1000759" cy="523702"/>
          </a:xfrm>
          <a:custGeom>
            <a:avLst/>
            <a:gdLst>
              <a:gd name="connsiteX0" fmla="*/ 234770 w 1000759"/>
              <a:gd name="connsiteY0" fmla="*/ 0 h 523702"/>
              <a:gd name="connsiteX1" fmla="*/ 209832 w 1000759"/>
              <a:gd name="connsiteY1" fmla="*/ 49876 h 523702"/>
              <a:gd name="connsiteX2" fmla="*/ 184894 w 1000759"/>
              <a:gd name="connsiteY2" fmla="*/ 58189 h 523702"/>
              <a:gd name="connsiteX3" fmla="*/ 135017 w 1000759"/>
              <a:gd name="connsiteY3" fmla="*/ 66502 h 523702"/>
              <a:gd name="connsiteX4" fmla="*/ 85141 w 1000759"/>
              <a:gd name="connsiteY4" fmla="*/ 91440 h 523702"/>
              <a:gd name="connsiteX5" fmla="*/ 43577 w 1000759"/>
              <a:gd name="connsiteY5" fmla="*/ 133004 h 523702"/>
              <a:gd name="connsiteX6" fmla="*/ 35264 w 1000759"/>
              <a:gd name="connsiteY6" fmla="*/ 157942 h 523702"/>
              <a:gd name="connsiteX7" fmla="*/ 26952 w 1000759"/>
              <a:gd name="connsiteY7" fmla="*/ 340822 h 523702"/>
              <a:gd name="connsiteX8" fmla="*/ 51890 w 1000759"/>
              <a:gd name="connsiteY8" fmla="*/ 357447 h 523702"/>
              <a:gd name="connsiteX9" fmla="*/ 85141 w 1000759"/>
              <a:gd name="connsiteY9" fmla="*/ 390698 h 523702"/>
              <a:gd name="connsiteX10" fmla="*/ 135017 w 1000759"/>
              <a:gd name="connsiteY10" fmla="*/ 415636 h 523702"/>
              <a:gd name="connsiteX11" fmla="*/ 193206 w 1000759"/>
              <a:gd name="connsiteY11" fmla="*/ 432262 h 523702"/>
              <a:gd name="connsiteX12" fmla="*/ 243083 w 1000759"/>
              <a:gd name="connsiteY12" fmla="*/ 448887 h 523702"/>
              <a:gd name="connsiteX13" fmla="*/ 268021 w 1000759"/>
              <a:gd name="connsiteY13" fmla="*/ 465513 h 523702"/>
              <a:gd name="connsiteX14" fmla="*/ 392712 w 1000759"/>
              <a:gd name="connsiteY14" fmla="*/ 498764 h 523702"/>
              <a:gd name="connsiteX15" fmla="*/ 534028 w 1000759"/>
              <a:gd name="connsiteY15" fmla="*/ 523702 h 523702"/>
              <a:gd name="connsiteX16" fmla="*/ 883163 w 1000759"/>
              <a:gd name="connsiteY16" fmla="*/ 515389 h 523702"/>
              <a:gd name="connsiteX17" fmla="*/ 916414 w 1000759"/>
              <a:gd name="connsiteY17" fmla="*/ 498764 h 523702"/>
              <a:gd name="connsiteX18" fmla="*/ 957977 w 1000759"/>
              <a:gd name="connsiteY18" fmla="*/ 490451 h 523702"/>
              <a:gd name="connsiteX19" fmla="*/ 999541 w 1000759"/>
              <a:gd name="connsiteY19" fmla="*/ 432262 h 523702"/>
              <a:gd name="connsiteX20" fmla="*/ 933039 w 1000759"/>
              <a:gd name="connsiteY20" fmla="*/ 199506 h 523702"/>
              <a:gd name="connsiteX21" fmla="*/ 899788 w 1000759"/>
              <a:gd name="connsiteY21" fmla="*/ 191193 h 523702"/>
              <a:gd name="connsiteX22" fmla="*/ 758472 w 1000759"/>
              <a:gd name="connsiteY22" fmla="*/ 141316 h 523702"/>
              <a:gd name="connsiteX23" fmla="*/ 716908 w 1000759"/>
              <a:gd name="connsiteY23" fmla="*/ 124691 h 523702"/>
              <a:gd name="connsiteX24" fmla="*/ 683657 w 1000759"/>
              <a:gd name="connsiteY24" fmla="*/ 116378 h 523702"/>
              <a:gd name="connsiteX25" fmla="*/ 658719 w 1000759"/>
              <a:gd name="connsiteY25" fmla="*/ 108066 h 523702"/>
              <a:gd name="connsiteX26" fmla="*/ 592217 w 1000759"/>
              <a:gd name="connsiteY26" fmla="*/ 91440 h 523702"/>
              <a:gd name="connsiteX27" fmla="*/ 525715 w 1000759"/>
              <a:gd name="connsiteY27" fmla="*/ 66502 h 523702"/>
              <a:gd name="connsiteX28" fmla="*/ 467526 w 1000759"/>
              <a:gd name="connsiteY28" fmla="*/ 58189 h 523702"/>
              <a:gd name="connsiteX29" fmla="*/ 409337 w 1000759"/>
              <a:gd name="connsiteY29" fmla="*/ 41564 h 523702"/>
              <a:gd name="connsiteX30" fmla="*/ 126704 w 1000759"/>
              <a:gd name="connsiteY30" fmla="*/ 33251 h 52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0759" h="523702">
                <a:moveTo>
                  <a:pt x="234770" y="0"/>
                </a:moveTo>
                <a:cubicBezTo>
                  <a:pt x="226457" y="16625"/>
                  <a:pt x="221929" y="35763"/>
                  <a:pt x="209832" y="49876"/>
                </a:cubicBezTo>
                <a:cubicBezTo>
                  <a:pt x="204130" y="56529"/>
                  <a:pt x="193448" y="56288"/>
                  <a:pt x="184894" y="58189"/>
                </a:cubicBezTo>
                <a:cubicBezTo>
                  <a:pt x="168440" y="61845"/>
                  <a:pt x="151643" y="63731"/>
                  <a:pt x="135017" y="66502"/>
                </a:cubicBezTo>
                <a:cubicBezTo>
                  <a:pt x="114735" y="73263"/>
                  <a:pt x="101255" y="75326"/>
                  <a:pt x="85141" y="91440"/>
                </a:cubicBezTo>
                <a:cubicBezTo>
                  <a:pt x="29718" y="146861"/>
                  <a:pt x="110082" y="88665"/>
                  <a:pt x="43577" y="133004"/>
                </a:cubicBezTo>
                <a:cubicBezTo>
                  <a:pt x="40806" y="141317"/>
                  <a:pt x="39183" y="150105"/>
                  <a:pt x="35264" y="157942"/>
                </a:cubicBezTo>
                <a:cubicBezTo>
                  <a:pt x="-4265" y="237000"/>
                  <a:pt x="-15339" y="118793"/>
                  <a:pt x="26952" y="340822"/>
                </a:cubicBezTo>
                <a:cubicBezTo>
                  <a:pt x="28821" y="350636"/>
                  <a:pt x="44305" y="350945"/>
                  <a:pt x="51890" y="357447"/>
                </a:cubicBezTo>
                <a:cubicBezTo>
                  <a:pt x="63791" y="367648"/>
                  <a:pt x="70271" y="385741"/>
                  <a:pt x="85141" y="390698"/>
                </a:cubicBezTo>
                <a:cubicBezTo>
                  <a:pt x="147824" y="411593"/>
                  <a:pt x="70559" y="383407"/>
                  <a:pt x="135017" y="415636"/>
                </a:cubicBezTo>
                <a:cubicBezTo>
                  <a:pt x="148986" y="422621"/>
                  <a:pt x="179888" y="428267"/>
                  <a:pt x="193206" y="432262"/>
                </a:cubicBezTo>
                <a:cubicBezTo>
                  <a:pt x="209992" y="437298"/>
                  <a:pt x="243083" y="448887"/>
                  <a:pt x="243083" y="448887"/>
                </a:cubicBezTo>
                <a:cubicBezTo>
                  <a:pt x="251396" y="454429"/>
                  <a:pt x="258891" y="461455"/>
                  <a:pt x="268021" y="465513"/>
                </a:cubicBezTo>
                <a:cubicBezTo>
                  <a:pt x="304176" y="481582"/>
                  <a:pt x="356122" y="490923"/>
                  <a:pt x="392712" y="498764"/>
                </a:cubicBezTo>
                <a:cubicBezTo>
                  <a:pt x="444921" y="509952"/>
                  <a:pt x="473805" y="513664"/>
                  <a:pt x="534028" y="523702"/>
                </a:cubicBezTo>
                <a:cubicBezTo>
                  <a:pt x="650406" y="520931"/>
                  <a:pt x="766998" y="522965"/>
                  <a:pt x="883163" y="515389"/>
                </a:cubicBezTo>
                <a:cubicBezTo>
                  <a:pt x="895529" y="514583"/>
                  <a:pt x="904658" y="502683"/>
                  <a:pt x="916414" y="498764"/>
                </a:cubicBezTo>
                <a:cubicBezTo>
                  <a:pt x="929818" y="494296"/>
                  <a:pt x="944123" y="493222"/>
                  <a:pt x="957977" y="490451"/>
                </a:cubicBezTo>
                <a:cubicBezTo>
                  <a:pt x="997424" y="451004"/>
                  <a:pt x="986271" y="472070"/>
                  <a:pt x="999541" y="432262"/>
                </a:cubicBezTo>
                <a:cubicBezTo>
                  <a:pt x="997708" y="412096"/>
                  <a:pt x="1019698" y="221171"/>
                  <a:pt x="933039" y="199506"/>
                </a:cubicBezTo>
                <a:lnTo>
                  <a:pt x="899788" y="191193"/>
                </a:lnTo>
                <a:cubicBezTo>
                  <a:pt x="847393" y="138795"/>
                  <a:pt x="920121" y="205973"/>
                  <a:pt x="758472" y="141316"/>
                </a:cubicBezTo>
                <a:cubicBezTo>
                  <a:pt x="744617" y="135774"/>
                  <a:pt x="731064" y="129410"/>
                  <a:pt x="716908" y="124691"/>
                </a:cubicBezTo>
                <a:cubicBezTo>
                  <a:pt x="706069" y="121078"/>
                  <a:pt x="694642" y="119517"/>
                  <a:pt x="683657" y="116378"/>
                </a:cubicBezTo>
                <a:cubicBezTo>
                  <a:pt x="675232" y="113971"/>
                  <a:pt x="667173" y="110371"/>
                  <a:pt x="658719" y="108066"/>
                </a:cubicBezTo>
                <a:cubicBezTo>
                  <a:pt x="636675" y="102054"/>
                  <a:pt x="613432" y="99926"/>
                  <a:pt x="592217" y="91440"/>
                </a:cubicBezTo>
                <a:cubicBezTo>
                  <a:pt x="586900" y="89313"/>
                  <a:pt x="538746" y="69108"/>
                  <a:pt x="525715" y="66502"/>
                </a:cubicBezTo>
                <a:cubicBezTo>
                  <a:pt x="506502" y="62659"/>
                  <a:pt x="486922" y="60960"/>
                  <a:pt x="467526" y="58189"/>
                </a:cubicBezTo>
                <a:cubicBezTo>
                  <a:pt x="447756" y="51599"/>
                  <a:pt x="430220" y="45044"/>
                  <a:pt x="409337" y="41564"/>
                </a:cubicBezTo>
                <a:cubicBezTo>
                  <a:pt x="305839" y="24315"/>
                  <a:pt x="253945" y="33251"/>
                  <a:pt x="126704" y="3325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rostoročno 11"/>
          <p:cNvSpPr/>
          <p:nvPr/>
        </p:nvSpPr>
        <p:spPr>
          <a:xfrm>
            <a:off x="7149704" y="3268443"/>
            <a:ext cx="1000759" cy="523702"/>
          </a:xfrm>
          <a:custGeom>
            <a:avLst/>
            <a:gdLst>
              <a:gd name="connsiteX0" fmla="*/ 234770 w 1000759"/>
              <a:gd name="connsiteY0" fmla="*/ 0 h 523702"/>
              <a:gd name="connsiteX1" fmla="*/ 209832 w 1000759"/>
              <a:gd name="connsiteY1" fmla="*/ 49876 h 523702"/>
              <a:gd name="connsiteX2" fmla="*/ 184894 w 1000759"/>
              <a:gd name="connsiteY2" fmla="*/ 58189 h 523702"/>
              <a:gd name="connsiteX3" fmla="*/ 135017 w 1000759"/>
              <a:gd name="connsiteY3" fmla="*/ 66502 h 523702"/>
              <a:gd name="connsiteX4" fmla="*/ 85141 w 1000759"/>
              <a:gd name="connsiteY4" fmla="*/ 91440 h 523702"/>
              <a:gd name="connsiteX5" fmla="*/ 43577 w 1000759"/>
              <a:gd name="connsiteY5" fmla="*/ 133004 h 523702"/>
              <a:gd name="connsiteX6" fmla="*/ 35264 w 1000759"/>
              <a:gd name="connsiteY6" fmla="*/ 157942 h 523702"/>
              <a:gd name="connsiteX7" fmla="*/ 26952 w 1000759"/>
              <a:gd name="connsiteY7" fmla="*/ 340822 h 523702"/>
              <a:gd name="connsiteX8" fmla="*/ 51890 w 1000759"/>
              <a:gd name="connsiteY8" fmla="*/ 357447 h 523702"/>
              <a:gd name="connsiteX9" fmla="*/ 85141 w 1000759"/>
              <a:gd name="connsiteY9" fmla="*/ 390698 h 523702"/>
              <a:gd name="connsiteX10" fmla="*/ 135017 w 1000759"/>
              <a:gd name="connsiteY10" fmla="*/ 415636 h 523702"/>
              <a:gd name="connsiteX11" fmla="*/ 193206 w 1000759"/>
              <a:gd name="connsiteY11" fmla="*/ 432262 h 523702"/>
              <a:gd name="connsiteX12" fmla="*/ 243083 w 1000759"/>
              <a:gd name="connsiteY12" fmla="*/ 448887 h 523702"/>
              <a:gd name="connsiteX13" fmla="*/ 268021 w 1000759"/>
              <a:gd name="connsiteY13" fmla="*/ 465513 h 523702"/>
              <a:gd name="connsiteX14" fmla="*/ 392712 w 1000759"/>
              <a:gd name="connsiteY14" fmla="*/ 498764 h 523702"/>
              <a:gd name="connsiteX15" fmla="*/ 534028 w 1000759"/>
              <a:gd name="connsiteY15" fmla="*/ 523702 h 523702"/>
              <a:gd name="connsiteX16" fmla="*/ 883163 w 1000759"/>
              <a:gd name="connsiteY16" fmla="*/ 515389 h 523702"/>
              <a:gd name="connsiteX17" fmla="*/ 916414 w 1000759"/>
              <a:gd name="connsiteY17" fmla="*/ 498764 h 523702"/>
              <a:gd name="connsiteX18" fmla="*/ 957977 w 1000759"/>
              <a:gd name="connsiteY18" fmla="*/ 490451 h 523702"/>
              <a:gd name="connsiteX19" fmla="*/ 999541 w 1000759"/>
              <a:gd name="connsiteY19" fmla="*/ 432262 h 523702"/>
              <a:gd name="connsiteX20" fmla="*/ 933039 w 1000759"/>
              <a:gd name="connsiteY20" fmla="*/ 199506 h 523702"/>
              <a:gd name="connsiteX21" fmla="*/ 899788 w 1000759"/>
              <a:gd name="connsiteY21" fmla="*/ 191193 h 523702"/>
              <a:gd name="connsiteX22" fmla="*/ 758472 w 1000759"/>
              <a:gd name="connsiteY22" fmla="*/ 141316 h 523702"/>
              <a:gd name="connsiteX23" fmla="*/ 716908 w 1000759"/>
              <a:gd name="connsiteY23" fmla="*/ 124691 h 523702"/>
              <a:gd name="connsiteX24" fmla="*/ 683657 w 1000759"/>
              <a:gd name="connsiteY24" fmla="*/ 116378 h 523702"/>
              <a:gd name="connsiteX25" fmla="*/ 658719 w 1000759"/>
              <a:gd name="connsiteY25" fmla="*/ 108066 h 523702"/>
              <a:gd name="connsiteX26" fmla="*/ 592217 w 1000759"/>
              <a:gd name="connsiteY26" fmla="*/ 91440 h 523702"/>
              <a:gd name="connsiteX27" fmla="*/ 525715 w 1000759"/>
              <a:gd name="connsiteY27" fmla="*/ 66502 h 523702"/>
              <a:gd name="connsiteX28" fmla="*/ 467526 w 1000759"/>
              <a:gd name="connsiteY28" fmla="*/ 58189 h 523702"/>
              <a:gd name="connsiteX29" fmla="*/ 409337 w 1000759"/>
              <a:gd name="connsiteY29" fmla="*/ 41564 h 523702"/>
              <a:gd name="connsiteX30" fmla="*/ 126704 w 1000759"/>
              <a:gd name="connsiteY30" fmla="*/ 33251 h 52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0759" h="523702">
                <a:moveTo>
                  <a:pt x="234770" y="0"/>
                </a:moveTo>
                <a:cubicBezTo>
                  <a:pt x="226457" y="16625"/>
                  <a:pt x="221929" y="35763"/>
                  <a:pt x="209832" y="49876"/>
                </a:cubicBezTo>
                <a:cubicBezTo>
                  <a:pt x="204130" y="56529"/>
                  <a:pt x="193448" y="56288"/>
                  <a:pt x="184894" y="58189"/>
                </a:cubicBezTo>
                <a:cubicBezTo>
                  <a:pt x="168440" y="61845"/>
                  <a:pt x="151643" y="63731"/>
                  <a:pt x="135017" y="66502"/>
                </a:cubicBezTo>
                <a:cubicBezTo>
                  <a:pt x="114735" y="73263"/>
                  <a:pt x="101255" y="75326"/>
                  <a:pt x="85141" y="91440"/>
                </a:cubicBezTo>
                <a:cubicBezTo>
                  <a:pt x="29718" y="146861"/>
                  <a:pt x="110082" y="88665"/>
                  <a:pt x="43577" y="133004"/>
                </a:cubicBezTo>
                <a:cubicBezTo>
                  <a:pt x="40806" y="141317"/>
                  <a:pt x="39183" y="150105"/>
                  <a:pt x="35264" y="157942"/>
                </a:cubicBezTo>
                <a:cubicBezTo>
                  <a:pt x="-4265" y="237000"/>
                  <a:pt x="-15339" y="118793"/>
                  <a:pt x="26952" y="340822"/>
                </a:cubicBezTo>
                <a:cubicBezTo>
                  <a:pt x="28821" y="350636"/>
                  <a:pt x="44305" y="350945"/>
                  <a:pt x="51890" y="357447"/>
                </a:cubicBezTo>
                <a:cubicBezTo>
                  <a:pt x="63791" y="367648"/>
                  <a:pt x="70271" y="385741"/>
                  <a:pt x="85141" y="390698"/>
                </a:cubicBezTo>
                <a:cubicBezTo>
                  <a:pt x="147824" y="411593"/>
                  <a:pt x="70559" y="383407"/>
                  <a:pt x="135017" y="415636"/>
                </a:cubicBezTo>
                <a:cubicBezTo>
                  <a:pt x="148986" y="422621"/>
                  <a:pt x="179888" y="428267"/>
                  <a:pt x="193206" y="432262"/>
                </a:cubicBezTo>
                <a:cubicBezTo>
                  <a:pt x="209992" y="437298"/>
                  <a:pt x="243083" y="448887"/>
                  <a:pt x="243083" y="448887"/>
                </a:cubicBezTo>
                <a:cubicBezTo>
                  <a:pt x="251396" y="454429"/>
                  <a:pt x="258891" y="461455"/>
                  <a:pt x="268021" y="465513"/>
                </a:cubicBezTo>
                <a:cubicBezTo>
                  <a:pt x="304176" y="481582"/>
                  <a:pt x="356122" y="490923"/>
                  <a:pt x="392712" y="498764"/>
                </a:cubicBezTo>
                <a:cubicBezTo>
                  <a:pt x="444921" y="509952"/>
                  <a:pt x="473805" y="513664"/>
                  <a:pt x="534028" y="523702"/>
                </a:cubicBezTo>
                <a:cubicBezTo>
                  <a:pt x="650406" y="520931"/>
                  <a:pt x="766998" y="522965"/>
                  <a:pt x="883163" y="515389"/>
                </a:cubicBezTo>
                <a:cubicBezTo>
                  <a:pt x="895529" y="514583"/>
                  <a:pt x="904658" y="502683"/>
                  <a:pt x="916414" y="498764"/>
                </a:cubicBezTo>
                <a:cubicBezTo>
                  <a:pt x="929818" y="494296"/>
                  <a:pt x="944123" y="493222"/>
                  <a:pt x="957977" y="490451"/>
                </a:cubicBezTo>
                <a:cubicBezTo>
                  <a:pt x="997424" y="451004"/>
                  <a:pt x="986271" y="472070"/>
                  <a:pt x="999541" y="432262"/>
                </a:cubicBezTo>
                <a:cubicBezTo>
                  <a:pt x="997708" y="412096"/>
                  <a:pt x="1019698" y="221171"/>
                  <a:pt x="933039" y="199506"/>
                </a:cubicBezTo>
                <a:lnTo>
                  <a:pt x="899788" y="191193"/>
                </a:lnTo>
                <a:cubicBezTo>
                  <a:pt x="847393" y="138795"/>
                  <a:pt x="920121" y="205973"/>
                  <a:pt x="758472" y="141316"/>
                </a:cubicBezTo>
                <a:cubicBezTo>
                  <a:pt x="744617" y="135774"/>
                  <a:pt x="731064" y="129410"/>
                  <a:pt x="716908" y="124691"/>
                </a:cubicBezTo>
                <a:cubicBezTo>
                  <a:pt x="706069" y="121078"/>
                  <a:pt x="694642" y="119517"/>
                  <a:pt x="683657" y="116378"/>
                </a:cubicBezTo>
                <a:cubicBezTo>
                  <a:pt x="675232" y="113971"/>
                  <a:pt x="667173" y="110371"/>
                  <a:pt x="658719" y="108066"/>
                </a:cubicBezTo>
                <a:cubicBezTo>
                  <a:pt x="636675" y="102054"/>
                  <a:pt x="613432" y="99926"/>
                  <a:pt x="592217" y="91440"/>
                </a:cubicBezTo>
                <a:cubicBezTo>
                  <a:pt x="586900" y="89313"/>
                  <a:pt x="538746" y="69108"/>
                  <a:pt x="525715" y="66502"/>
                </a:cubicBezTo>
                <a:cubicBezTo>
                  <a:pt x="506502" y="62659"/>
                  <a:pt x="486922" y="60960"/>
                  <a:pt x="467526" y="58189"/>
                </a:cubicBezTo>
                <a:cubicBezTo>
                  <a:pt x="447756" y="51599"/>
                  <a:pt x="430220" y="45044"/>
                  <a:pt x="409337" y="41564"/>
                </a:cubicBezTo>
                <a:cubicBezTo>
                  <a:pt x="305839" y="24315"/>
                  <a:pt x="253945" y="33251"/>
                  <a:pt x="126704" y="3325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ostoročno 12"/>
          <p:cNvSpPr/>
          <p:nvPr/>
        </p:nvSpPr>
        <p:spPr>
          <a:xfrm>
            <a:off x="8290920" y="3792068"/>
            <a:ext cx="1000759" cy="523702"/>
          </a:xfrm>
          <a:custGeom>
            <a:avLst/>
            <a:gdLst>
              <a:gd name="connsiteX0" fmla="*/ 234770 w 1000759"/>
              <a:gd name="connsiteY0" fmla="*/ 0 h 523702"/>
              <a:gd name="connsiteX1" fmla="*/ 209832 w 1000759"/>
              <a:gd name="connsiteY1" fmla="*/ 49876 h 523702"/>
              <a:gd name="connsiteX2" fmla="*/ 184894 w 1000759"/>
              <a:gd name="connsiteY2" fmla="*/ 58189 h 523702"/>
              <a:gd name="connsiteX3" fmla="*/ 135017 w 1000759"/>
              <a:gd name="connsiteY3" fmla="*/ 66502 h 523702"/>
              <a:gd name="connsiteX4" fmla="*/ 85141 w 1000759"/>
              <a:gd name="connsiteY4" fmla="*/ 91440 h 523702"/>
              <a:gd name="connsiteX5" fmla="*/ 43577 w 1000759"/>
              <a:gd name="connsiteY5" fmla="*/ 133004 h 523702"/>
              <a:gd name="connsiteX6" fmla="*/ 35264 w 1000759"/>
              <a:gd name="connsiteY6" fmla="*/ 157942 h 523702"/>
              <a:gd name="connsiteX7" fmla="*/ 26952 w 1000759"/>
              <a:gd name="connsiteY7" fmla="*/ 340822 h 523702"/>
              <a:gd name="connsiteX8" fmla="*/ 51890 w 1000759"/>
              <a:gd name="connsiteY8" fmla="*/ 357447 h 523702"/>
              <a:gd name="connsiteX9" fmla="*/ 85141 w 1000759"/>
              <a:gd name="connsiteY9" fmla="*/ 390698 h 523702"/>
              <a:gd name="connsiteX10" fmla="*/ 135017 w 1000759"/>
              <a:gd name="connsiteY10" fmla="*/ 415636 h 523702"/>
              <a:gd name="connsiteX11" fmla="*/ 193206 w 1000759"/>
              <a:gd name="connsiteY11" fmla="*/ 432262 h 523702"/>
              <a:gd name="connsiteX12" fmla="*/ 243083 w 1000759"/>
              <a:gd name="connsiteY12" fmla="*/ 448887 h 523702"/>
              <a:gd name="connsiteX13" fmla="*/ 268021 w 1000759"/>
              <a:gd name="connsiteY13" fmla="*/ 465513 h 523702"/>
              <a:gd name="connsiteX14" fmla="*/ 392712 w 1000759"/>
              <a:gd name="connsiteY14" fmla="*/ 498764 h 523702"/>
              <a:gd name="connsiteX15" fmla="*/ 534028 w 1000759"/>
              <a:gd name="connsiteY15" fmla="*/ 523702 h 523702"/>
              <a:gd name="connsiteX16" fmla="*/ 883163 w 1000759"/>
              <a:gd name="connsiteY16" fmla="*/ 515389 h 523702"/>
              <a:gd name="connsiteX17" fmla="*/ 916414 w 1000759"/>
              <a:gd name="connsiteY17" fmla="*/ 498764 h 523702"/>
              <a:gd name="connsiteX18" fmla="*/ 957977 w 1000759"/>
              <a:gd name="connsiteY18" fmla="*/ 490451 h 523702"/>
              <a:gd name="connsiteX19" fmla="*/ 999541 w 1000759"/>
              <a:gd name="connsiteY19" fmla="*/ 432262 h 523702"/>
              <a:gd name="connsiteX20" fmla="*/ 933039 w 1000759"/>
              <a:gd name="connsiteY20" fmla="*/ 199506 h 523702"/>
              <a:gd name="connsiteX21" fmla="*/ 899788 w 1000759"/>
              <a:gd name="connsiteY21" fmla="*/ 191193 h 523702"/>
              <a:gd name="connsiteX22" fmla="*/ 758472 w 1000759"/>
              <a:gd name="connsiteY22" fmla="*/ 141316 h 523702"/>
              <a:gd name="connsiteX23" fmla="*/ 716908 w 1000759"/>
              <a:gd name="connsiteY23" fmla="*/ 124691 h 523702"/>
              <a:gd name="connsiteX24" fmla="*/ 683657 w 1000759"/>
              <a:gd name="connsiteY24" fmla="*/ 116378 h 523702"/>
              <a:gd name="connsiteX25" fmla="*/ 658719 w 1000759"/>
              <a:gd name="connsiteY25" fmla="*/ 108066 h 523702"/>
              <a:gd name="connsiteX26" fmla="*/ 592217 w 1000759"/>
              <a:gd name="connsiteY26" fmla="*/ 91440 h 523702"/>
              <a:gd name="connsiteX27" fmla="*/ 525715 w 1000759"/>
              <a:gd name="connsiteY27" fmla="*/ 66502 h 523702"/>
              <a:gd name="connsiteX28" fmla="*/ 467526 w 1000759"/>
              <a:gd name="connsiteY28" fmla="*/ 58189 h 523702"/>
              <a:gd name="connsiteX29" fmla="*/ 409337 w 1000759"/>
              <a:gd name="connsiteY29" fmla="*/ 41564 h 523702"/>
              <a:gd name="connsiteX30" fmla="*/ 126704 w 1000759"/>
              <a:gd name="connsiteY30" fmla="*/ 33251 h 52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0759" h="523702">
                <a:moveTo>
                  <a:pt x="234770" y="0"/>
                </a:moveTo>
                <a:cubicBezTo>
                  <a:pt x="226457" y="16625"/>
                  <a:pt x="221929" y="35763"/>
                  <a:pt x="209832" y="49876"/>
                </a:cubicBezTo>
                <a:cubicBezTo>
                  <a:pt x="204130" y="56529"/>
                  <a:pt x="193448" y="56288"/>
                  <a:pt x="184894" y="58189"/>
                </a:cubicBezTo>
                <a:cubicBezTo>
                  <a:pt x="168440" y="61845"/>
                  <a:pt x="151643" y="63731"/>
                  <a:pt x="135017" y="66502"/>
                </a:cubicBezTo>
                <a:cubicBezTo>
                  <a:pt x="114735" y="73263"/>
                  <a:pt x="101255" y="75326"/>
                  <a:pt x="85141" y="91440"/>
                </a:cubicBezTo>
                <a:cubicBezTo>
                  <a:pt x="29718" y="146861"/>
                  <a:pt x="110082" y="88665"/>
                  <a:pt x="43577" y="133004"/>
                </a:cubicBezTo>
                <a:cubicBezTo>
                  <a:pt x="40806" y="141317"/>
                  <a:pt x="39183" y="150105"/>
                  <a:pt x="35264" y="157942"/>
                </a:cubicBezTo>
                <a:cubicBezTo>
                  <a:pt x="-4265" y="237000"/>
                  <a:pt x="-15339" y="118793"/>
                  <a:pt x="26952" y="340822"/>
                </a:cubicBezTo>
                <a:cubicBezTo>
                  <a:pt x="28821" y="350636"/>
                  <a:pt x="44305" y="350945"/>
                  <a:pt x="51890" y="357447"/>
                </a:cubicBezTo>
                <a:cubicBezTo>
                  <a:pt x="63791" y="367648"/>
                  <a:pt x="70271" y="385741"/>
                  <a:pt x="85141" y="390698"/>
                </a:cubicBezTo>
                <a:cubicBezTo>
                  <a:pt x="147824" y="411593"/>
                  <a:pt x="70559" y="383407"/>
                  <a:pt x="135017" y="415636"/>
                </a:cubicBezTo>
                <a:cubicBezTo>
                  <a:pt x="148986" y="422621"/>
                  <a:pt x="179888" y="428267"/>
                  <a:pt x="193206" y="432262"/>
                </a:cubicBezTo>
                <a:cubicBezTo>
                  <a:pt x="209992" y="437298"/>
                  <a:pt x="243083" y="448887"/>
                  <a:pt x="243083" y="448887"/>
                </a:cubicBezTo>
                <a:cubicBezTo>
                  <a:pt x="251396" y="454429"/>
                  <a:pt x="258891" y="461455"/>
                  <a:pt x="268021" y="465513"/>
                </a:cubicBezTo>
                <a:cubicBezTo>
                  <a:pt x="304176" y="481582"/>
                  <a:pt x="356122" y="490923"/>
                  <a:pt x="392712" y="498764"/>
                </a:cubicBezTo>
                <a:cubicBezTo>
                  <a:pt x="444921" y="509952"/>
                  <a:pt x="473805" y="513664"/>
                  <a:pt x="534028" y="523702"/>
                </a:cubicBezTo>
                <a:cubicBezTo>
                  <a:pt x="650406" y="520931"/>
                  <a:pt x="766998" y="522965"/>
                  <a:pt x="883163" y="515389"/>
                </a:cubicBezTo>
                <a:cubicBezTo>
                  <a:pt x="895529" y="514583"/>
                  <a:pt x="904658" y="502683"/>
                  <a:pt x="916414" y="498764"/>
                </a:cubicBezTo>
                <a:cubicBezTo>
                  <a:pt x="929818" y="494296"/>
                  <a:pt x="944123" y="493222"/>
                  <a:pt x="957977" y="490451"/>
                </a:cubicBezTo>
                <a:cubicBezTo>
                  <a:pt x="997424" y="451004"/>
                  <a:pt x="986271" y="472070"/>
                  <a:pt x="999541" y="432262"/>
                </a:cubicBezTo>
                <a:cubicBezTo>
                  <a:pt x="997708" y="412096"/>
                  <a:pt x="1019698" y="221171"/>
                  <a:pt x="933039" y="199506"/>
                </a:cubicBezTo>
                <a:lnTo>
                  <a:pt x="899788" y="191193"/>
                </a:lnTo>
                <a:cubicBezTo>
                  <a:pt x="847393" y="138795"/>
                  <a:pt x="920121" y="205973"/>
                  <a:pt x="758472" y="141316"/>
                </a:cubicBezTo>
                <a:cubicBezTo>
                  <a:pt x="744617" y="135774"/>
                  <a:pt x="731064" y="129410"/>
                  <a:pt x="716908" y="124691"/>
                </a:cubicBezTo>
                <a:cubicBezTo>
                  <a:pt x="706069" y="121078"/>
                  <a:pt x="694642" y="119517"/>
                  <a:pt x="683657" y="116378"/>
                </a:cubicBezTo>
                <a:cubicBezTo>
                  <a:pt x="675232" y="113971"/>
                  <a:pt x="667173" y="110371"/>
                  <a:pt x="658719" y="108066"/>
                </a:cubicBezTo>
                <a:cubicBezTo>
                  <a:pt x="636675" y="102054"/>
                  <a:pt x="613432" y="99926"/>
                  <a:pt x="592217" y="91440"/>
                </a:cubicBezTo>
                <a:cubicBezTo>
                  <a:pt x="586900" y="89313"/>
                  <a:pt x="538746" y="69108"/>
                  <a:pt x="525715" y="66502"/>
                </a:cubicBezTo>
                <a:cubicBezTo>
                  <a:pt x="506502" y="62659"/>
                  <a:pt x="486922" y="60960"/>
                  <a:pt x="467526" y="58189"/>
                </a:cubicBezTo>
                <a:cubicBezTo>
                  <a:pt x="447756" y="51599"/>
                  <a:pt x="430220" y="45044"/>
                  <a:pt x="409337" y="41564"/>
                </a:cubicBezTo>
                <a:cubicBezTo>
                  <a:pt x="305839" y="24315"/>
                  <a:pt x="253945" y="33251"/>
                  <a:pt x="126704" y="3325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Prostoročno 14"/>
          <p:cNvSpPr/>
          <p:nvPr/>
        </p:nvSpPr>
        <p:spPr>
          <a:xfrm>
            <a:off x="8356266" y="4257090"/>
            <a:ext cx="1000759" cy="523702"/>
          </a:xfrm>
          <a:custGeom>
            <a:avLst/>
            <a:gdLst>
              <a:gd name="connsiteX0" fmla="*/ 234770 w 1000759"/>
              <a:gd name="connsiteY0" fmla="*/ 0 h 523702"/>
              <a:gd name="connsiteX1" fmla="*/ 209832 w 1000759"/>
              <a:gd name="connsiteY1" fmla="*/ 49876 h 523702"/>
              <a:gd name="connsiteX2" fmla="*/ 184894 w 1000759"/>
              <a:gd name="connsiteY2" fmla="*/ 58189 h 523702"/>
              <a:gd name="connsiteX3" fmla="*/ 135017 w 1000759"/>
              <a:gd name="connsiteY3" fmla="*/ 66502 h 523702"/>
              <a:gd name="connsiteX4" fmla="*/ 85141 w 1000759"/>
              <a:gd name="connsiteY4" fmla="*/ 91440 h 523702"/>
              <a:gd name="connsiteX5" fmla="*/ 43577 w 1000759"/>
              <a:gd name="connsiteY5" fmla="*/ 133004 h 523702"/>
              <a:gd name="connsiteX6" fmla="*/ 35264 w 1000759"/>
              <a:gd name="connsiteY6" fmla="*/ 157942 h 523702"/>
              <a:gd name="connsiteX7" fmla="*/ 26952 w 1000759"/>
              <a:gd name="connsiteY7" fmla="*/ 340822 h 523702"/>
              <a:gd name="connsiteX8" fmla="*/ 51890 w 1000759"/>
              <a:gd name="connsiteY8" fmla="*/ 357447 h 523702"/>
              <a:gd name="connsiteX9" fmla="*/ 85141 w 1000759"/>
              <a:gd name="connsiteY9" fmla="*/ 390698 h 523702"/>
              <a:gd name="connsiteX10" fmla="*/ 135017 w 1000759"/>
              <a:gd name="connsiteY10" fmla="*/ 415636 h 523702"/>
              <a:gd name="connsiteX11" fmla="*/ 193206 w 1000759"/>
              <a:gd name="connsiteY11" fmla="*/ 432262 h 523702"/>
              <a:gd name="connsiteX12" fmla="*/ 243083 w 1000759"/>
              <a:gd name="connsiteY12" fmla="*/ 448887 h 523702"/>
              <a:gd name="connsiteX13" fmla="*/ 268021 w 1000759"/>
              <a:gd name="connsiteY13" fmla="*/ 465513 h 523702"/>
              <a:gd name="connsiteX14" fmla="*/ 392712 w 1000759"/>
              <a:gd name="connsiteY14" fmla="*/ 498764 h 523702"/>
              <a:gd name="connsiteX15" fmla="*/ 534028 w 1000759"/>
              <a:gd name="connsiteY15" fmla="*/ 523702 h 523702"/>
              <a:gd name="connsiteX16" fmla="*/ 883163 w 1000759"/>
              <a:gd name="connsiteY16" fmla="*/ 515389 h 523702"/>
              <a:gd name="connsiteX17" fmla="*/ 916414 w 1000759"/>
              <a:gd name="connsiteY17" fmla="*/ 498764 h 523702"/>
              <a:gd name="connsiteX18" fmla="*/ 957977 w 1000759"/>
              <a:gd name="connsiteY18" fmla="*/ 490451 h 523702"/>
              <a:gd name="connsiteX19" fmla="*/ 999541 w 1000759"/>
              <a:gd name="connsiteY19" fmla="*/ 432262 h 523702"/>
              <a:gd name="connsiteX20" fmla="*/ 933039 w 1000759"/>
              <a:gd name="connsiteY20" fmla="*/ 199506 h 523702"/>
              <a:gd name="connsiteX21" fmla="*/ 899788 w 1000759"/>
              <a:gd name="connsiteY21" fmla="*/ 191193 h 523702"/>
              <a:gd name="connsiteX22" fmla="*/ 758472 w 1000759"/>
              <a:gd name="connsiteY22" fmla="*/ 141316 h 523702"/>
              <a:gd name="connsiteX23" fmla="*/ 716908 w 1000759"/>
              <a:gd name="connsiteY23" fmla="*/ 124691 h 523702"/>
              <a:gd name="connsiteX24" fmla="*/ 683657 w 1000759"/>
              <a:gd name="connsiteY24" fmla="*/ 116378 h 523702"/>
              <a:gd name="connsiteX25" fmla="*/ 658719 w 1000759"/>
              <a:gd name="connsiteY25" fmla="*/ 108066 h 523702"/>
              <a:gd name="connsiteX26" fmla="*/ 592217 w 1000759"/>
              <a:gd name="connsiteY26" fmla="*/ 91440 h 523702"/>
              <a:gd name="connsiteX27" fmla="*/ 525715 w 1000759"/>
              <a:gd name="connsiteY27" fmla="*/ 66502 h 523702"/>
              <a:gd name="connsiteX28" fmla="*/ 467526 w 1000759"/>
              <a:gd name="connsiteY28" fmla="*/ 58189 h 523702"/>
              <a:gd name="connsiteX29" fmla="*/ 409337 w 1000759"/>
              <a:gd name="connsiteY29" fmla="*/ 41564 h 523702"/>
              <a:gd name="connsiteX30" fmla="*/ 126704 w 1000759"/>
              <a:gd name="connsiteY30" fmla="*/ 33251 h 52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0759" h="523702">
                <a:moveTo>
                  <a:pt x="234770" y="0"/>
                </a:moveTo>
                <a:cubicBezTo>
                  <a:pt x="226457" y="16625"/>
                  <a:pt x="221929" y="35763"/>
                  <a:pt x="209832" y="49876"/>
                </a:cubicBezTo>
                <a:cubicBezTo>
                  <a:pt x="204130" y="56529"/>
                  <a:pt x="193448" y="56288"/>
                  <a:pt x="184894" y="58189"/>
                </a:cubicBezTo>
                <a:cubicBezTo>
                  <a:pt x="168440" y="61845"/>
                  <a:pt x="151643" y="63731"/>
                  <a:pt x="135017" y="66502"/>
                </a:cubicBezTo>
                <a:cubicBezTo>
                  <a:pt x="114735" y="73263"/>
                  <a:pt x="101255" y="75326"/>
                  <a:pt x="85141" y="91440"/>
                </a:cubicBezTo>
                <a:cubicBezTo>
                  <a:pt x="29718" y="146861"/>
                  <a:pt x="110082" y="88665"/>
                  <a:pt x="43577" y="133004"/>
                </a:cubicBezTo>
                <a:cubicBezTo>
                  <a:pt x="40806" y="141317"/>
                  <a:pt x="39183" y="150105"/>
                  <a:pt x="35264" y="157942"/>
                </a:cubicBezTo>
                <a:cubicBezTo>
                  <a:pt x="-4265" y="237000"/>
                  <a:pt x="-15339" y="118793"/>
                  <a:pt x="26952" y="340822"/>
                </a:cubicBezTo>
                <a:cubicBezTo>
                  <a:pt x="28821" y="350636"/>
                  <a:pt x="44305" y="350945"/>
                  <a:pt x="51890" y="357447"/>
                </a:cubicBezTo>
                <a:cubicBezTo>
                  <a:pt x="63791" y="367648"/>
                  <a:pt x="70271" y="385741"/>
                  <a:pt x="85141" y="390698"/>
                </a:cubicBezTo>
                <a:cubicBezTo>
                  <a:pt x="147824" y="411593"/>
                  <a:pt x="70559" y="383407"/>
                  <a:pt x="135017" y="415636"/>
                </a:cubicBezTo>
                <a:cubicBezTo>
                  <a:pt x="148986" y="422621"/>
                  <a:pt x="179888" y="428267"/>
                  <a:pt x="193206" y="432262"/>
                </a:cubicBezTo>
                <a:cubicBezTo>
                  <a:pt x="209992" y="437298"/>
                  <a:pt x="243083" y="448887"/>
                  <a:pt x="243083" y="448887"/>
                </a:cubicBezTo>
                <a:cubicBezTo>
                  <a:pt x="251396" y="454429"/>
                  <a:pt x="258891" y="461455"/>
                  <a:pt x="268021" y="465513"/>
                </a:cubicBezTo>
                <a:cubicBezTo>
                  <a:pt x="304176" y="481582"/>
                  <a:pt x="356122" y="490923"/>
                  <a:pt x="392712" y="498764"/>
                </a:cubicBezTo>
                <a:cubicBezTo>
                  <a:pt x="444921" y="509952"/>
                  <a:pt x="473805" y="513664"/>
                  <a:pt x="534028" y="523702"/>
                </a:cubicBezTo>
                <a:cubicBezTo>
                  <a:pt x="650406" y="520931"/>
                  <a:pt x="766998" y="522965"/>
                  <a:pt x="883163" y="515389"/>
                </a:cubicBezTo>
                <a:cubicBezTo>
                  <a:pt x="895529" y="514583"/>
                  <a:pt x="904658" y="502683"/>
                  <a:pt x="916414" y="498764"/>
                </a:cubicBezTo>
                <a:cubicBezTo>
                  <a:pt x="929818" y="494296"/>
                  <a:pt x="944123" y="493222"/>
                  <a:pt x="957977" y="490451"/>
                </a:cubicBezTo>
                <a:cubicBezTo>
                  <a:pt x="997424" y="451004"/>
                  <a:pt x="986271" y="472070"/>
                  <a:pt x="999541" y="432262"/>
                </a:cubicBezTo>
                <a:cubicBezTo>
                  <a:pt x="997708" y="412096"/>
                  <a:pt x="1019698" y="221171"/>
                  <a:pt x="933039" y="199506"/>
                </a:cubicBezTo>
                <a:lnTo>
                  <a:pt x="899788" y="191193"/>
                </a:lnTo>
                <a:cubicBezTo>
                  <a:pt x="847393" y="138795"/>
                  <a:pt x="920121" y="205973"/>
                  <a:pt x="758472" y="141316"/>
                </a:cubicBezTo>
                <a:cubicBezTo>
                  <a:pt x="744617" y="135774"/>
                  <a:pt x="731064" y="129410"/>
                  <a:pt x="716908" y="124691"/>
                </a:cubicBezTo>
                <a:cubicBezTo>
                  <a:pt x="706069" y="121078"/>
                  <a:pt x="694642" y="119517"/>
                  <a:pt x="683657" y="116378"/>
                </a:cubicBezTo>
                <a:cubicBezTo>
                  <a:pt x="675232" y="113971"/>
                  <a:pt x="667173" y="110371"/>
                  <a:pt x="658719" y="108066"/>
                </a:cubicBezTo>
                <a:cubicBezTo>
                  <a:pt x="636675" y="102054"/>
                  <a:pt x="613432" y="99926"/>
                  <a:pt x="592217" y="91440"/>
                </a:cubicBezTo>
                <a:cubicBezTo>
                  <a:pt x="586900" y="89313"/>
                  <a:pt x="538746" y="69108"/>
                  <a:pt x="525715" y="66502"/>
                </a:cubicBezTo>
                <a:cubicBezTo>
                  <a:pt x="506502" y="62659"/>
                  <a:pt x="486922" y="60960"/>
                  <a:pt x="467526" y="58189"/>
                </a:cubicBezTo>
                <a:cubicBezTo>
                  <a:pt x="447756" y="51599"/>
                  <a:pt x="430220" y="45044"/>
                  <a:pt x="409337" y="41564"/>
                </a:cubicBezTo>
                <a:cubicBezTo>
                  <a:pt x="305839" y="24315"/>
                  <a:pt x="253945" y="33251"/>
                  <a:pt x="126704" y="3325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Naslov 1"/>
          <p:cNvSpPr txBox="1">
            <a:spLocks/>
          </p:cNvSpPr>
          <p:nvPr/>
        </p:nvSpPr>
        <p:spPr>
          <a:xfrm>
            <a:off x="969614" y="4875688"/>
            <a:ext cx="10039207" cy="116470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passive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voice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sentence 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express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doer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sentence 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pronoun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sl-SI" sz="2200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phrase</a:t>
            </a:r>
            <a:r>
              <a:rPr lang="sl-SI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sl-SI" sz="2200" b="1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Zvo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5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35"/>
    </mc:Choice>
    <mc:Fallback>
      <p:transition spd="slow" advTm="78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135" x="698500" y="5187950"/>
          <p14:tracePt t="12271" x="869950" y="5168900"/>
          <p14:tracePt t="12277" x="1149350" y="5099050"/>
          <p14:tracePt t="12288" x="1282700" y="5054600"/>
          <p14:tracePt t="12305" x="1822450" y="4908550"/>
          <p14:tracePt t="12322" x="2851150" y="4743450"/>
          <p14:tracePt t="12338" x="3873500" y="4610100"/>
          <p14:tracePt t="12355" x="5035550" y="4425950"/>
          <p14:tracePt t="12372" x="6877050" y="4083050"/>
          <p14:tracePt t="12388" x="7981950" y="3848100"/>
          <p14:tracePt t="12405" x="8839200" y="3625850"/>
          <p14:tracePt t="12421" x="9321800" y="3346450"/>
          <p14:tracePt t="12439" x="9556750" y="3155950"/>
          <p14:tracePt t="12455" x="9690100" y="3003550"/>
          <p14:tracePt t="12472" x="9779000" y="2844800"/>
          <p14:tracePt t="12489" x="9798050" y="2743200"/>
          <p14:tracePt t="12507" x="9804400" y="2673350"/>
          <p14:tracePt t="12522" x="9798050" y="2616200"/>
          <p14:tracePt t="12538" x="9721850" y="2330450"/>
          <p14:tracePt t="12556" x="9690100" y="2241550"/>
          <p14:tracePt t="12571" x="9671050" y="2203450"/>
          <p14:tracePt t="12589" x="9658350" y="2171700"/>
          <p14:tracePt t="12604" x="9652000" y="2139950"/>
          <p14:tracePt t="12621" x="9632950" y="2082800"/>
          <p14:tracePt t="12638" x="9582150" y="2006600"/>
          <p14:tracePt t="12655" x="9290050" y="1816100"/>
          <p14:tracePt t="12671" x="9080500" y="1765300"/>
          <p14:tracePt t="12688" x="8801100" y="1701800"/>
          <p14:tracePt t="12704" x="8674100" y="1689100"/>
          <p14:tracePt t="12721" x="8591550" y="1676400"/>
          <p14:tracePt t="12738" x="8496300" y="1670050"/>
          <p14:tracePt t="12754" x="8426450" y="1657350"/>
          <p14:tracePt t="12771" x="8362950" y="1631950"/>
          <p14:tracePt t="12788" x="8293100" y="1593850"/>
          <p14:tracePt t="12805" x="8153400" y="1492250"/>
          <p14:tracePt t="12821" x="8070850" y="1454150"/>
          <p14:tracePt t="12838" x="8001000" y="1416050"/>
          <p14:tracePt t="12854" x="7918450" y="1384300"/>
          <p14:tracePt t="12871" x="7816850" y="1339850"/>
          <p14:tracePt t="12888" x="7740650" y="1314450"/>
          <p14:tracePt t="12904" x="7677150" y="1295400"/>
          <p14:tracePt t="12921" x="7639050" y="1276350"/>
          <p14:tracePt t="12938" x="7613650" y="1263650"/>
          <p14:tracePt t="12954" x="7594600" y="1257300"/>
          <p14:tracePt t="12971" x="7581900" y="1257300"/>
          <p14:tracePt t="12987" x="7575550" y="1250950"/>
          <p14:tracePt t="13004" x="7575550" y="1244600"/>
          <p14:tracePt t="13021" x="7569200" y="1244600"/>
          <p14:tracePt t="13445" x="7537450" y="1263650"/>
          <p14:tracePt t="13452" x="7480300" y="1289050"/>
          <p14:tracePt t="13465" x="7429500" y="1320800"/>
          <p14:tracePt t="13474" x="7404100" y="1333500"/>
          <p14:tracePt t="13489" x="7327900" y="1377950"/>
          <p14:tracePt t="13505" x="7264400" y="1409700"/>
          <p14:tracePt t="13522" x="7239000" y="1416050"/>
          <p14:tracePt t="13538" x="7213600" y="1441450"/>
          <p14:tracePt t="13554" x="7162800" y="1498600"/>
          <p14:tracePt t="13571" x="7143750" y="1600200"/>
          <p14:tracePt t="13587" x="7124700" y="1701800"/>
          <p14:tracePt t="13604" x="7118350" y="1739900"/>
          <p14:tracePt t="13620" x="7118350" y="1778000"/>
          <p14:tracePt t="13637" x="7118350" y="1784350"/>
          <p14:tracePt t="13654" x="7124700" y="1797050"/>
          <p14:tracePt t="13670" x="7124700" y="1803400"/>
          <p14:tracePt t="13696" x="7124700" y="1809750"/>
          <p14:tracePt t="13870" x="7162800" y="1803400"/>
          <p14:tracePt t="13877" x="7251700" y="1790700"/>
          <p14:tracePt t="13889" x="7429500" y="1778000"/>
          <p14:tracePt t="13904" x="7823200" y="1816100"/>
          <p14:tracePt t="13920" x="8051800" y="1905000"/>
          <p14:tracePt t="13937" x="8318500" y="2044700"/>
          <p14:tracePt t="13955" x="8489950" y="2146300"/>
          <p14:tracePt t="13970" x="8515350" y="2152650"/>
          <p14:tracePt t="13987" x="8540750" y="2171700"/>
          <p14:tracePt t="14005" x="8553450" y="2178050"/>
          <p14:tracePt t="14021" x="8559800" y="2184400"/>
          <p14:tracePt t="14037" x="8566150" y="2184400"/>
          <p14:tracePt t="14053" x="8572500" y="2190750"/>
          <p14:tracePt t="14070" x="8578850" y="2190750"/>
          <p14:tracePt t="14087" x="8578850" y="2197100"/>
          <p14:tracePt t="14422" x="8540750" y="2203450"/>
          <p14:tracePt t="14431" x="8496300" y="2216150"/>
          <p14:tracePt t="14438" x="8451850" y="2247900"/>
          <p14:tracePt t="14454" x="8337550" y="2298700"/>
          <p14:tracePt t="14470" x="8210550" y="2381250"/>
          <p14:tracePt t="14488" x="8166100" y="2425700"/>
          <p14:tracePt t="14503" x="8121650" y="2463800"/>
          <p14:tracePt t="14520" x="8096250" y="2476500"/>
          <p14:tracePt t="14538" x="8077200" y="2495550"/>
          <p14:tracePt t="14554" x="8064500" y="2514600"/>
          <p14:tracePt t="14570" x="8039100" y="2527300"/>
          <p14:tracePt t="14586" x="8001000" y="2546350"/>
          <p14:tracePt t="14604" x="7905750" y="2584450"/>
          <p14:tracePt t="14621" x="7848600" y="2609850"/>
          <p14:tracePt t="14636" x="7791450" y="2628900"/>
          <p14:tracePt t="14654" x="7753350" y="2641600"/>
          <p14:tracePt t="14670" x="7727950" y="2647950"/>
          <p14:tracePt t="14680" x="7702550" y="2654300"/>
          <p14:tracePt t="14687" x="7689850" y="2667000"/>
          <p14:tracePt t="14703" x="7677150" y="2673350"/>
          <p14:tracePt t="14720" x="7664450" y="2679700"/>
          <p14:tracePt t="14736" x="7651750" y="2679700"/>
          <p14:tracePt t="14754" x="7645400" y="2686050"/>
          <p14:tracePt t="14770" x="7645400" y="2698750"/>
          <p14:tracePt t="14786" x="7639050" y="2698750"/>
          <p14:tracePt t="14804" x="7632700" y="2698750"/>
          <p14:tracePt t="14823" x="7626350" y="2705100"/>
          <p14:tracePt t="14861" x="7626350" y="2711450"/>
          <p14:tracePt t="14930" x="7632700" y="2717800"/>
          <p14:tracePt t="14937" x="7702550" y="2762250"/>
          <p14:tracePt t="14953" x="7854950" y="2832100"/>
          <p14:tracePt t="14971" x="8096250" y="2940050"/>
          <p14:tracePt t="14986" x="8267700" y="3003550"/>
          <p14:tracePt t="15003" x="8413750" y="3054350"/>
          <p14:tracePt t="15020" x="8458200" y="3073400"/>
          <p14:tracePt t="15037" x="8470900" y="3079750"/>
          <p14:tracePt t="15053" x="8477250" y="3092450"/>
          <p14:tracePt t="15069" x="8489950" y="3092450"/>
          <p14:tracePt t="15102" x="8496300" y="3092450"/>
          <p14:tracePt t="15120" x="8502650" y="3098800"/>
          <p14:tracePt t="15153" x="8502650" y="3105150"/>
          <p14:tracePt t="15169" x="8509000" y="3105150"/>
          <p14:tracePt t="15186" x="8509000" y="3111500"/>
          <p14:tracePt t="15228" x="8509000" y="3117850"/>
          <p14:tracePt t="15235" x="8502650" y="3117850"/>
          <p14:tracePt t="15244" x="8496300" y="3124200"/>
          <p14:tracePt t="15276" x="8477250" y="3136900"/>
          <p14:tracePt t="15302" x="8470900" y="3136900"/>
          <p14:tracePt t="15317" x="8464550" y="3136900"/>
          <p14:tracePt t="15325" x="8445500" y="3098800"/>
          <p14:tracePt t="15336" x="8413750" y="3022600"/>
          <p14:tracePt t="15352" x="8324850" y="2603500"/>
          <p14:tracePt t="15369" x="8324850" y="2476500"/>
          <p14:tracePt t="15386" x="8331200" y="2343150"/>
          <p14:tracePt t="15404" x="8369300" y="2152650"/>
          <p14:tracePt t="15419" x="8369300" y="2082800"/>
          <p14:tracePt t="15436" x="8369300" y="2044700"/>
          <p14:tracePt t="15452" x="8318500" y="1949450"/>
          <p14:tracePt t="15471" x="8216900" y="1746250"/>
          <p14:tracePt t="15486" x="8197850" y="1720850"/>
          <p14:tracePt t="15502" x="8128000" y="1651000"/>
          <p14:tracePt t="15519" x="8026400" y="1587500"/>
          <p14:tracePt t="15536" x="7956550" y="1568450"/>
          <p14:tracePt t="15553" x="7912100" y="1536700"/>
          <p14:tracePt t="15569" x="7886700" y="1530350"/>
          <p14:tracePt t="15586" x="7874000" y="1524000"/>
          <p14:tracePt t="15602" x="7867650" y="1517650"/>
          <p14:tracePt t="15620" x="7854950" y="1504950"/>
          <p14:tracePt t="15636" x="7848600" y="1504950"/>
          <p14:tracePt t="15652" x="7842250" y="1485900"/>
          <p14:tracePt t="15669" x="7835900" y="1479550"/>
          <p14:tracePt t="15676" x="7829550" y="1479550"/>
          <p14:tracePt t="15692" x="7829550" y="1473200"/>
          <p14:tracePt t="15706" x="7829550" y="1466850"/>
          <p14:tracePt t="15719" x="7835900" y="1416050"/>
          <p14:tracePt t="15735" x="7842250" y="1377950"/>
          <p14:tracePt t="15752" x="7867650" y="1346200"/>
          <p14:tracePt t="15770" x="7874000" y="1308100"/>
          <p14:tracePt t="15786" x="7880350" y="1263650"/>
          <p14:tracePt t="15803" x="7854950" y="1193800"/>
          <p14:tracePt t="15819" x="7791450" y="1079500"/>
          <p14:tracePt t="15836" x="7658100" y="971550"/>
          <p14:tracePt t="15852" x="7512050" y="908050"/>
          <p14:tracePt t="15869" x="7435850" y="901700"/>
          <p14:tracePt t="15885" x="7397750" y="901700"/>
          <p14:tracePt t="15903" x="7315200" y="914400"/>
          <p14:tracePt t="15918" x="7308850" y="914400"/>
          <p14:tracePt t="15937" x="7239000" y="971550"/>
          <p14:tracePt t="15952" x="7181850" y="1028700"/>
          <p14:tracePt t="15969" x="7137400" y="1104900"/>
          <p14:tracePt t="15986" x="7118350" y="1130300"/>
          <p14:tracePt t="16002" x="7099300" y="1168400"/>
          <p14:tracePt t="16018" x="7092950" y="1181100"/>
          <p14:tracePt t="16036" x="7086600" y="1193800"/>
          <p14:tracePt t="16053" x="7086600" y="1212850"/>
          <p14:tracePt t="16068" x="7080250" y="1257300"/>
          <p14:tracePt t="16085" x="7080250" y="1308100"/>
          <p14:tracePt t="16102" x="7092950" y="1365250"/>
          <p14:tracePt t="16120" x="7112000" y="1403350"/>
          <p14:tracePt t="16135" x="7118350" y="1416050"/>
          <p14:tracePt t="16152" x="7131050" y="1428750"/>
          <p14:tracePt t="16169" x="7143750" y="1447800"/>
          <p14:tracePt t="16176" x="7143750" y="1454150"/>
          <p14:tracePt t="16185" x="7169150" y="1466850"/>
          <p14:tracePt t="16203" x="7251700" y="1524000"/>
          <p14:tracePt t="16218" x="7289800" y="1549400"/>
          <p14:tracePt t="16235" x="7391400" y="1581150"/>
          <p14:tracePt t="16252" x="7473950" y="1600200"/>
          <p14:tracePt t="16270" x="7613650" y="1619250"/>
          <p14:tracePt t="16285" x="7639050" y="1619250"/>
          <p14:tracePt t="16302" x="7702550" y="1619250"/>
          <p14:tracePt t="16318" x="7747000" y="1612900"/>
          <p14:tracePt t="16336" x="7823200" y="1587500"/>
          <p14:tracePt t="16352" x="7848600" y="1568450"/>
          <p14:tracePt t="16368" x="7893050" y="1543050"/>
          <p14:tracePt t="16385" x="7931150" y="1530350"/>
          <p14:tracePt t="16402" x="7943850" y="1524000"/>
          <p14:tracePt t="16418" x="7956550" y="1511300"/>
          <p14:tracePt t="16435" x="7962900" y="1498600"/>
          <p14:tracePt t="16451" x="7975600" y="1492250"/>
          <p14:tracePt t="16468" x="7981950" y="1460500"/>
          <p14:tracePt t="16486" x="7950200" y="1384300"/>
          <p14:tracePt t="16501" x="7931150" y="1365250"/>
          <p14:tracePt t="16518" x="7791450" y="1257300"/>
          <p14:tracePt t="16535" x="7759700" y="1238250"/>
          <p14:tracePt t="16553" x="7708900" y="1212850"/>
          <p14:tracePt t="16568" x="7683500" y="1200150"/>
          <p14:tracePt t="16585" x="7600950" y="1174750"/>
          <p14:tracePt t="16602" x="7524750" y="1174750"/>
          <p14:tracePt t="16618" x="7473950" y="1174750"/>
          <p14:tracePt t="16636" x="7442200" y="1181100"/>
          <p14:tracePt t="16651" x="7423150" y="1181100"/>
          <p14:tracePt t="16668" x="7404100" y="1193800"/>
          <p14:tracePt t="16685" x="7404100" y="1200150"/>
          <p14:tracePt t="16703" x="7391400" y="1206500"/>
          <p14:tracePt t="16718" x="7385050" y="1206500"/>
          <p14:tracePt t="16735" x="7378700" y="1212850"/>
          <p14:tracePt t="16751" x="7372350" y="1212850"/>
          <p14:tracePt t="16768" x="7372350" y="1219200"/>
          <p14:tracePt t="16785" x="7366000" y="1219200"/>
          <p14:tracePt t="16801" x="7366000" y="1231900"/>
          <p14:tracePt t="16854" x="7359650" y="1231900"/>
          <p14:tracePt t="16871" x="7359650" y="1225550"/>
          <p14:tracePt t="16886" x="7353300" y="1225550"/>
          <p14:tracePt t="16907" x="7353300" y="1219200"/>
          <p14:tracePt t="16916" x="7327900" y="1219200"/>
          <p14:tracePt t="16926" x="7239000" y="1168400"/>
          <p14:tracePt t="16951" x="7143750" y="1143000"/>
          <p14:tracePt t="16968" x="7124700" y="1136650"/>
          <p14:tracePt t="16986" x="7118350" y="1136650"/>
          <p14:tracePt t="17018" x="7112000" y="1136650"/>
          <p14:tracePt t="18002" x="7156450" y="1155700"/>
          <p14:tracePt t="18009" x="7181850" y="1174750"/>
          <p14:tracePt t="18016" x="7200900" y="1206500"/>
          <p14:tracePt t="18033" x="7245350" y="1231900"/>
          <p14:tracePt t="18050" x="7270750" y="1250950"/>
          <p14:tracePt t="18068" x="7289800" y="1270000"/>
          <p14:tracePt t="18084" x="7296150" y="1270000"/>
          <p14:tracePt t="18100" x="7302500" y="1276350"/>
          <p14:tracePt t="18117" x="7308850" y="1276350"/>
          <p14:tracePt t="18150" x="7315200" y="1282700"/>
          <p14:tracePt t="18172" x="7321550" y="1282700"/>
          <p14:tracePt t="18191" x="7321550" y="1289050"/>
          <p14:tracePt t="18220" x="7327900" y="1289050"/>
          <p14:tracePt t="18229" x="7340600" y="1289050"/>
          <p14:tracePt t="18238" x="7385050" y="1295400"/>
          <p14:tracePt t="18250" x="7486650" y="1314450"/>
          <p14:tracePt t="18267" x="7569200" y="1339850"/>
          <p14:tracePt t="18284" x="7670800" y="1352550"/>
          <p14:tracePt t="18301" x="7810500" y="1377950"/>
          <p14:tracePt t="18317" x="7880350" y="1371600"/>
          <p14:tracePt t="19593" x="7848600" y="1352550"/>
          <p14:tracePt t="19601" x="7785100" y="1339850"/>
          <p14:tracePt t="19607" x="7721600" y="1320800"/>
          <p14:tracePt t="19615" x="7664450" y="1308100"/>
          <p14:tracePt t="19632" x="7594600" y="1289050"/>
          <p14:tracePt t="19649" x="7537450" y="1282700"/>
          <p14:tracePt t="19665" x="7454900" y="1282700"/>
          <p14:tracePt t="19682" x="7372350" y="1282700"/>
          <p14:tracePt t="19698" x="7283450" y="1282700"/>
          <p14:tracePt t="19715" x="7232650" y="1295400"/>
          <p14:tracePt t="19732" x="7200900" y="1301750"/>
          <p14:tracePt t="19748" x="7150100" y="1320800"/>
          <p14:tracePt t="19765" x="7137400" y="1333500"/>
          <p14:tracePt t="19781" x="7124700" y="1333500"/>
          <p14:tracePt t="19798" x="7118350" y="1339850"/>
          <p14:tracePt t="19814" x="7112000" y="1346200"/>
          <p14:tracePt t="19832" x="7105650" y="1346200"/>
          <p14:tracePt t="19855" x="7099300" y="1352550"/>
          <p14:tracePt t="19892" x="7092950" y="1352550"/>
          <p14:tracePt t="20317" x="7112000" y="1339850"/>
          <p14:tracePt t="20324" x="7124700" y="1301750"/>
          <p14:tracePt t="20332" x="7137400" y="1289050"/>
          <p14:tracePt t="20347" x="7162800" y="1244600"/>
          <p14:tracePt t="20364" x="7175500" y="1244600"/>
          <p14:tracePt t="20380" x="7200900" y="1225550"/>
          <p14:tracePt t="20397" x="7251700" y="1206500"/>
          <p14:tracePt t="20414" x="7302500" y="1206500"/>
          <p14:tracePt t="20431" x="7372350" y="1206500"/>
          <p14:tracePt t="20448" x="7518400" y="1250950"/>
          <p14:tracePt t="20464" x="7683500" y="1314450"/>
          <p14:tracePt t="20480" x="7727950" y="1339850"/>
          <p14:tracePt t="20497" x="7759700" y="1365250"/>
          <p14:tracePt t="20514" x="7766050" y="1371600"/>
          <p14:tracePt t="20531" x="7772400" y="1371600"/>
          <p14:tracePt t="20547" x="7778750" y="1377950"/>
          <p14:tracePt t="20581" x="7785100" y="1384300"/>
          <p14:tracePt t="20598" x="7791450" y="1390650"/>
          <p14:tracePt t="20614" x="7797800" y="1390650"/>
          <p14:tracePt t="20698" x="7804150" y="1390650"/>
          <p14:tracePt t="20743" x="7810500" y="1390650"/>
          <p14:tracePt t="20820" x="7797800" y="1422400"/>
          <p14:tracePt t="20827" x="7772400" y="1447800"/>
          <p14:tracePt t="20834" x="7721600" y="1511300"/>
          <p14:tracePt t="20848" x="7550150" y="1651000"/>
          <p14:tracePt t="20864" x="7397750" y="1758950"/>
          <p14:tracePt t="20883" x="7296150" y="1841500"/>
          <p14:tracePt t="20898" x="7232650" y="1873250"/>
          <p14:tracePt t="20913" x="7188200" y="1892300"/>
          <p14:tracePt t="20930" x="7175500" y="1898650"/>
          <p14:tracePt t="20947" x="7169150" y="1898650"/>
          <p14:tracePt t="20964" x="7162800" y="1905000"/>
          <p14:tracePt t="20980" x="7156450" y="1905000"/>
          <p14:tracePt t="21013" x="7143750" y="1905000"/>
          <p14:tracePt t="21103" x="7150100" y="1905000"/>
          <p14:tracePt t="21110" x="7181850" y="1905000"/>
          <p14:tracePt t="21118" x="7239000" y="1898650"/>
          <p14:tracePt t="21131" x="7448550" y="1898650"/>
          <p14:tracePt t="21148" x="7772400" y="1905000"/>
          <p14:tracePt t="21164" x="8032750" y="1943100"/>
          <p14:tracePt t="21171" x="8242300" y="1974850"/>
          <p14:tracePt t="21182" x="8451850" y="2019300"/>
          <p14:tracePt t="21197" x="8616950" y="2076450"/>
          <p14:tracePt t="21214" x="8667750" y="2095500"/>
          <p14:tracePt t="21231" x="8674100" y="2095500"/>
          <p14:tracePt t="21248" x="8680450" y="2095500"/>
          <p14:tracePt t="21265" x="8686800" y="2095500"/>
          <p14:tracePt t="21280" x="8686800" y="2101850"/>
          <p14:tracePt t="21297" x="8693150" y="2101850"/>
          <p14:tracePt t="21313" x="8693150" y="2108200"/>
          <p14:tracePt t="21330" x="8699500" y="2108200"/>
          <p14:tracePt t="21727" x="8686800" y="2139950"/>
          <p14:tracePt t="21735" x="8674100" y="2178050"/>
          <p14:tracePt t="21746" x="8648700" y="2235200"/>
          <p14:tracePt t="21763" x="8604250" y="2400300"/>
          <p14:tracePt t="21779" x="8585200" y="2489200"/>
          <p14:tracePt t="21796" x="8572500" y="2540000"/>
          <p14:tracePt t="21812" x="8572500" y="2578100"/>
          <p14:tracePt t="21830" x="8572500" y="2622550"/>
          <p14:tracePt t="21846" x="8572500" y="2628900"/>
          <p14:tracePt t="21863" x="8572500" y="2641600"/>
          <p14:tracePt t="21907" x="8572500" y="2647950"/>
          <p14:tracePt t="23723" x="8521700" y="2647950"/>
          <p14:tracePt t="23731" x="8458200" y="2660650"/>
          <p14:tracePt t="23744" x="8324850" y="2679700"/>
          <p14:tracePt t="23763" x="8235950" y="2705100"/>
          <p14:tracePt t="23779" x="8115300" y="2736850"/>
          <p14:tracePt t="23795" x="8077200" y="2743200"/>
          <p14:tracePt t="23811" x="8013700" y="2768600"/>
          <p14:tracePt t="23828" x="7994650" y="2768600"/>
          <p14:tracePt t="23845" x="7981950" y="2787650"/>
          <p14:tracePt t="23878" x="7969250" y="2787650"/>
          <p14:tracePt t="23915" x="7962900" y="2787650"/>
          <p14:tracePt t="23937" x="7956550" y="2787650"/>
          <p14:tracePt t="23960" x="7950200" y="2794000"/>
          <p14:tracePt t="23967" x="7924800" y="2794000"/>
          <p14:tracePt t="23977" x="7905750" y="2794000"/>
          <p14:tracePt t="23995" x="7848600" y="2794000"/>
          <p14:tracePt t="24010" x="7759700" y="2794000"/>
          <p14:tracePt t="24027" x="7524750" y="2794000"/>
          <p14:tracePt t="24044" x="7397750" y="2794000"/>
          <p14:tracePt t="24061" x="7270750" y="2794000"/>
          <p14:tracePt t="24078" x="7124700" y="2787650"/>
          <p14:tracePt t="24094" x="7099300" y="2774950"/>
          <p14:tracePt t="24111" x="7092950" y="2774950"/>
          <p14:tracePt t="24127" x="7086600" y="2774950"/>
          <p14:tracePt t="24144" x="7080250" y="2768600"/>
          <p14:tracePt t="24160" x="7073900" y="2768600"/>
          <p14:tracePt t="24484" x="7105650" y="2768600"/>
          <p14:tracePt t="24494" x="7131050" y="2755900"/>
          <p14:tracePt t="24501" x="7181850" y="2749550"/>
          <p14:tracePt t="24511" x="7226300" y="2736850"/>
          <p14:tracePt t="24528" x="7270750" y="2724150"/>
          <p14:tracePt t="24543" x="7302500" y="2711450"/>
          <p14:tracePt t="24560" x="7308850" y="2705100"/>
          <p14:tracePt t="24577" x="7315200" y="2705100"/>
          <p14:tracePt t="24593" x="7321550" y="2705100"/>
          <p14:tracePt t="24610" x="7334250" y="2705100"/>
          <p14:tracePt t="24639" x="7340600" y="2705100"/>
          <p14:tracePt t="24664" x="7346950" y="2705100"/>
          <p14:tracePt t="27179" x="7346950" y="2698750"/>
          <p14:tracePt t="27388" x="7404100" y="2647950"/>
          <p14:tracePt t="27396" x="7473950" y="2565400"/>
          <p14:tracePt t="27408" x="7556500" y="2482850"/>
          <p14:tracePt t="27425" x="7727950" y="2305050"/>
          <p14:tracePt t="27442" x="7816850" y="2190750"/>
          <p14:tracePt t="27458" x="7937500" y="2019300"/>
          <p14:tracePt t="27474" x="8020050" y="1873250"/>
          <p14:tracePt t="27491" x="8077200" y="1765300"/>
          <p14:tracePt t="27508" x="8115300" y="1631950"/>
          <p14:tracePt t="27526" x="8128000" y="1524000"/>
          <p14:tracePt t="27542" x="8115300" y="1397000"/>
          <p14:tracePt t="27559" x="8083550" y="1339850"/>
          <p14:tracePt t="27575" x="8039100" y="1263650"/>
          <p14:tracePt t="27591" x="7988300" y="1206500"/>
          <p14:tracePt t="27609" x="7931150" y="1136650"/>
          <p14:tracePt t="27624" x="7905750" y="1111250"/>
          <p14:tracePt t="27641" x="7721600" y="1016000"/>
          <p14:tracePt t="27657" x="7550150" y="971550"/>
          <p14:tracePt t="27674" x="7429500" y="946150"/>
          <p14:tracePt t="27681" x="7372350" y="939800"/>
          <p14:tracePt t="27692" x="7277100" y="939800"/>
          <p14:tracePt t="27708" x="7188200" y="939800"/>
          <p14:tracePt t="27724" x="7143750" y="946150"/>
          <p14:tracePt t="27741" x="7118350" y="958850"/>
          <p14:tracePt t="27758" x="7105650" y="971550"/>
          <p14:tracePt t="27774" x="7073900" y="996950"/>
          <p14:tracePt t="27792" x="7054850" y="1028700"/>
          <p14:tracePt t="27808" x="7035800" y="1098550"/>
          <p14:tracePt t="27825" x="7029450" y="1181100"/>
          <p14:tracePt t="27841" x="7029450" y="1200150"/>
          <p14:tracePt t="27857" x="7042150" y="1308100"/>
          <p14:tracePt t="27874" x="7048500" y="1352550"/>
          <p14:tracePt t="27891" x="7054850" y="1371600"/>
          <p14:tracePt t="27908" x="7054850" y="1377950"/>
          <p14:tracePt t="27924" x="7067550" y="1384300"/>
          <p14:tracePt t="27941" x="7137400" y="1422400"/>
          <p14:tracePt t="27957" x="7264400" y="1435100"/>
          <p14:tracePt t="27975" x="7480300" y="1460500"/>
          <p14:tracePt t="27991" x="7651750" y="1485900"/>
          <p14:tracePt t="28007" x="7772400" y="1504950"/>
          <p14:tracePt t="28024" x="7835900" y="1504950"/>
          <p14:tracePt t="28042" x="7905750" y="1504950"/>
          <p14:tracePt t="28057" x="7924800" y="1504950"/>
          <p14:tracePt t="28074" x="7943850" y="1498600"/>
          <p14:tracePt t="28091" x="7956550" y="1485900"/>
          <p14:tracePt t="28107" x="7969250" y="1479550"/>
          <p14:tracePt t="28124" x="7975600" y="1479550"/>
          <p14:tracePt t="28140" x="7988300" y="1454150"/>
          <p14:tracePt t="28157" x="8007350" y="1416050"/>
          <p14:tracePt t="28174" x="8013700" y="1403350"/>
          <p14:tracePt t="28192" x="8032750" y="1371600"/>
          <p14:tracePt t="28208" x="8032750" y="1358900"/>
          <p14:tracePt t="28224" x="8032750" y="1346200"/>
          <p14:tracePt t="28241" x="8020050" y="1320800"/>
          <p14:tracePt t="28258" x="7969250" y="1250950"/>
          <p14:tracePt t="28274" x="7918450" y="1206500"/>
          <p14:tracePt t="28290" x="7797800" y="1123950"/>
          <p14:tracePt t="28308" x="7702550" y="1085850"/>
          <p14:tracePt t="28324" x="7626350" y="1079500"/>
          <p14:tracePt t="28340" x="7550150" y="1079500"/>
          <p14:tracePt t="28357" x="7486650" y="1092200"/>
          <p14:tracePt t="28373" x="7467600" y="1111250"/>
          <p14:tracePt t="28390" x="7454900" y="1117600"/>
          <p14:tracePt t="28407" x="7442200" y="1123950"/>
          <p14:tracePt t="28424" x="7435850" y="1136650"/>
          <p14:tracePt t="28441" x="7429500" y="1143000"/>
          <p14:tracePt t="28459" x="7423150" y="1143000"/>
          <p14:tracePt t="28473" x="7423150" y="1155700"/>
          <p14:tracePt t="28490" x="7416800" y="1162050"/>
          <p14:tracePt t="28523" x="7404100" y="1162050"/>
          <p14:tracePt t="28540" x="7404100" y="1168400"/>
          <p14:tracePt t="28567" x="7404100" y="1174750"/>
          <p14:tracePt t="34786" x="7391400" y="1181100"/>
          <p14:tracePt t="34792" x="7359650" y="1219200"/>
          <p14:tracePt t="34801" x="7327900" y="1257300"/>
          <p14:tracePt t="34818" x="7232650" y="1365250"/>
          <p14:tracePt t="34835" x="7105650" y="1568450"/>
          <p14:tracePt t="34851" x="7023100" y="1695450"/>
          <p14:tracePt t="34867" x="6908800" y="1854200"/>
          <p14:tracePt t="34884" x="6813550" y="2012950"/>
          <p14:tracePt t="34901" x="6756400" y="2114550"/>
          <p14:tracePt t="34918" x="6692900" y="2197100"/>
          <p14:tracePt t="34934" x="6667500" y="2222500"/>
          <p14:tracePt t="34951" x="6629400" y="2260600"/>
          <p14:tracePt t="34967" x="6534150" y="2279650"/>
          <p14:tracePt t="34985" x="6419850" y="2279650"/>
          <p14:tracePt t="35000" x="6197600" y="2184400"/>
          <p14:tracePt t="35017" x="5956300" y="2044700"/>
          <p14:tracePt t="35034" x="5759450" y="1873250"/>
          <p14:tracePt t="35050" x="5645150" y="1771650"/>
          <p14:tracePt t="35067" x="5441950" y="1670050"/>
          <p14:tracePt t="35083" x="5353050" y="1638300"/>
          <p14:tracePt t="35100" x="5302250" y="1619250"/>
          <p14:tracePt t="35117" x="5264150" y="1606550"/>
          <p14:tracePt t="35134" x="5200650" y="1581150"/>
          <p14:tracePt t="35150" x="5162550" y="1574800"/>
          <p14:tracePt t="35167" x="5143500" y="1574800"/>
          <p14:tracePt t="35184" x="5118100" y="1574800"/>
          <p14:tracePt t="35190" x="5111750" y="1574800"/>
          <p14:tracePt t="35201" x="5105400" y="1568450"/>
          <p14:tracePt t="35217" x="5092700" y="1568450"/>
          <p14:tracePt t="35233" x="5086350" y="1568450"/>
          <p14:tracePt t="35250" x="5073650" y="1562100"/>
          <p14:tracePt t="35267" x="5067300" y="1562100"/>
          <p14:tracePt t="35284" x="5054600" y="1562100"/>
          <p14:tracePt t="35300" x="5048250" y="1562100"/>
          <p14:tracePt t="35317" x="5035550" y="1555750"/>
          <p14:tracePt t="35350" x="5029200" y="1555750"/>
          <p14:tracePt t="35367" x="5022850" y="1555750"/>
          <p14:tracePt t="35384" x="5016500" y="1555750"/>
          <p14:tracePt t="36011" x="5060950" y="1543050"/>
          <p14:tracePt t="36019" x="5149850" y="1536700"/>
          <p14:tracePt t="36033" x="5334000" y="1492250"/>
          <p14:tracePt t="36050" x="5721350" y="1479550"/>
          <p14:tracePt t="36067" x="6089650" y="1504950"/>
          <p14:tracePt t="36083" x="6318250" y="1530350"/>
          <p14:tracePt t="36099" x="6407150" y="1543050"/>
          <p14:tracePt t="36116" x="6445250" y="1543050"/>
          <p14:tracePt t="36150" x="6457950" y="1543050"/>
          <p14:tracePt t="36183" x="6464300" y="1543050"/>
          <p14:tracePt t="36204" x="6470650" y="1543050"/>
          <p14:tracePt t="36317" x="6483350" y="1543050"/>
          <p14:tracePt t="36564" x="6515100" y="1543050"/>
          <p14:tracePt t="36571" x="6534150" y="1543050"/>
          <p14:tracePt t="36583" x="6572250" y="1543050"/>
          <p14:tracePt t="36600" x="6604000" y="1536700"/>
          <p14:tracePt t="36616" x="6610350" y="1536700"/>
          <p14:tracePt t="36632" x="6616700" y="1536700"/>
          <p14:tracePt t="36649" x="6629400" y="1536700"/>
          <p14:tracePt t="36711" x="6635750" y="1536700"/>
          <p14:tracePt t="36742" x="6642100" y="1536700"/>
          <p14:tracePt t="36779" x="6648450" y="1536700"/>
          <p14:tracePt t="36839" x="6654800" y="1536700"/>
          <p14:tracePt t="36855" x="6673850" y="1536700"/>
          <p14:tracePt t="36862" x="6731000" y="1549400"/>
          <p14:tracePt t="36868" x="6800850" y="1555750"/>
          <p14:tracePt t="36882" x="6864350" y="1562100"/>
          <p14:tracePt t="36899" x="6921500" y="1568450"/>
          <p14:tracePt t="36916" x="6953250" y="1568450"/>
          <p14:tracePt t="36934" x="6985000" y="1568450"/>
          <p14:tracePt t="36949" x="7004050" y="1568450"/>
          <p14:tracePt t="36965" x="7029450" y="1568450"/>
          <p14:tracePt t="36981" x="7048500" y="1568450"/>
          <p14:tracePt t="36999" x="7061200" y="1568450"/>
          <p14:tracePt t="39220" x="7105650" y="1587500"/>
          <p14:tracePt t="39230" x="7150100" y="1606550"/>
          <p14:tracePt t="39235" x="7213600" y="1619250"/>
          <p14:tracePt t="39248" x="7321550" y="1631950"/>
          <p14:tracePt t="39263" x="7505700" y="1644650"/>
          <p14:tracePt t="39280" x="7683500" y="1663700"/>
          <p14:tracePt t="39297" x="7823200" y="1663700"/>
          <p14:tracePt t="39315" x="8045450" y="1657350"/>
          <p14:tracePt t="39330" x="8102600" y="1638300"/>
          <p14:tracePt t="39347" x="8185150" y="1619250"/>
          <p14:tracePt t="39363" x="8204200" y="1606550"/>
          <p14:tracePt t="39379" x="8216900" y="1600200"/>
          <p14:tracePt t="39396" x="8248650" y="1568450"/>
          <p14:tracePt t="39413" x="8267700" y="1504950"/>
          <p14:tracePt t="39429" x="8267700" y="1447800"/>
          <p14:tracePt t="39446" x="8216900" y="1352550"/>
          <p14:tracePt t="39463" x="8096250" y="1181100"/>
          <p14:tracePt t="39480" x="7975600" y="1085850"/>
          <p14:tracePt t="39496" x="7880350" y="1016000"/>
          <p14:tracePt t="39513" x="7759700" y="965200"/>
          <p14:tracePt t="39531" x="7524750" y="958850"/>
          <p14:tracePt t="39546" x="7454900" y="984250"/>
          <p14:tracePt t="39563" x="7346950" y="1035050"/>
          <p14:tracePt t="39580" x="7289800" y="1092200"/>
          <p14:tracePt t="39596" x="7258050" y="1130300"/>
          <p14:tracePt t="39614" x="7239000" y="1162050"/>
          <p14:tracePt t="39630" x="7226300" y="1181100"/>
          <p14:tracePt t="39646" x="7226300" y="1200150"/>
          <p14:tracePt t="39663" x="7226300" y="1212850"/>
          <p14:tracePt t="39681" x="7239000" y="1250950"/>
          <p14:tracePt t="39696" x="7277100" y="1289050"/>
          <p14:tracePt t="39703" x="7315200" y="1320800"/>
          <p14:tracePt t="39713" x="7385050" y="1358900"/>
          <p14:tracePt t="39730" x="7486650" y="1409700"/>
          <p14:tracePt t="39747" x="7588250" y="1428750"/>
          <p14:tracePt t="39763" x="7600950" y="1428750"/>
          <p14:tracePt t="39780" x="7651750" y="1428750"/>
          <p14:tracePt t="39796" x="7689850" y="1428750"/>
          <p14:tracePt t="39813" x="7753350" y="1397000"/>
          <p14:tracePt t="39830" x="7810500" y="1358900"/>
          <p14:tracePt t="39847" x="7842250" y="1346200"/>
          <p14:tracePt t="39863" x="7848600" y="1333500"/>
          <p14:tracePt t="39880" x="7861300" y="1327150"/>
          <p14:tracePt t="39897" x="7867650" y="1314450"/>
          <p14:tracePt t="39913" x="7880350" y="1308100"/>
          <p14:tracePt t="40385" x="7905750" y="1422400"/>
          <p14:tracePt t="40395" x="7956550" y="1695450"/>
          <p14:tracePt t="40404" x="8077200" y="2070100"/>
          <p14:tracePt t="40428" x="8286750" y="2571750"/>
          <p14:tracePt t="40445" x="8324850" y="2686050"/>
          <p14:tracePt t="40462" x="8350250" y="2755900"/>
          <p14:tracePt t="40478" x="8356600" y="2794000"/>
          <p14:tracePt t="40495" x="8362950" y="2806700"/>
          <p14:tracePt t="40512" x="8362950" y="2813050"/>
          <p14:tracePt t="40529" x="8362950" y="2819400"/>
          <p14:tracePt t="40545" x="8369300" y="2825750"/>
          <p14:tracePt t="40562" x="8369300" y="2832100"/>
          <p14:tracePt t="40595" x="8369300" y="2838450"/>
          <p14:tracePt t="40624" x="8362950" y="2838450"/>
          <p14:tracePt t="40632" x="8337550" y="2844800"/>
          <p14:tracePt t="40645" x="8204200" y="2889250"/>
          <p14:tracePt t="40662" x="8007350" y="2959100"/>
          <p14:tracePt t="40680" x="7696200" y="3130550"/>
          <p14:tracePt t="40696" x="6864350" y="3460750"/>
          <p14:tracePt t="40712" x="6102350" y="3835400"/>
          <p14:tracePt t="40730" x="5251450" y="4222750"/>
          <p14:tracePt t="40745" x="4298950" y="4533900"/>
          <p14:tracePt t="40763" x="2990850" y="5086350"/>
          <p14:tracePt t="40779" x="2546350" y="5162550"/>
          <p14:tracePt t="40796" x="1936750" y="5264150"/>
          <p14:tracePt t="40812" x="1790700" y="5289550"/>
          <p14:tracePt t="40829" x="1670050" y="5295900"/>
          <p14:tracePt t="40845" x="1568450" y="5308600"/>
          <p14:tracePt t="40862" x="1536700" y="5308600"/>
          <p14:tracePt t="40895" x="1530350" y="5308600"/>
          <p14:tracePt t="41542" x="1447800" y="5308600"/>
          <p14:tracePt t="41548" x="1358900" y="5308600"/>
          <p14:tracePt t="41562" x="1187450" y="5321300"/>
          <p14:tracePt t="41577" x="1098550" y="5334000"/>
          <p14:tracePt t="41594" x="1054100" y="5346700"/>
          <p14:tracePt t="41611" x="1035050" y="5353050"/>
          <p14:tracePt t="41629" x="965200" y="5448300"/>
          <p14:tracePt t="41644" x="965200" y="5467350"/>
          <p14:tracePt t="41661" x="977900" y="5588000"/>
          <p14:tracePt t="41677" x="1009650" y="5626100"/>
          <p14:tracePt t="41694" x="1098550" y="5708650"/>
          <p14:tracePt t="41699" x="1181100" y="5753100"/>
          <p14:tracePt t="41711" x="1295400" y="5797550"/>
          <p14:tracePt t="41727" x="1339850" y="5803900"/>
          <p14:tracePt t="41744" x="1352550" y="5816600"/>
          <p14:tracePt t="41761" x="1358900" y="5816600"/>
          <p14:tracePt t="41778" x="1365250" y="5816600"/>
          <p14:tracePt t="41794" x="1371600" y="5810250"/>
          <p14:tracePt t="41828" x="1377950" y="5810250"/>
          <p14:tracePt t="41894" x="1377950" y="5803900"/>
          <p14:tracePt t="41909" x="1371600" y="5803900"/>
          <p14:tracePt t="41916" x="1365250" y="5797550"/>
          <p14:tracePt t="41928" x="1295400" y="5772150"/>
          <p14:tracePt t="41944" x="1263650" y="5759450"/>
          <p14:tracePt t="41960" x="1225550" y="5734050"/>
          <p14:tracePt t="41977" x="1168400" y="5657850"/>
          <p14:tracePt t="41994" x="1123950" y="5492750"/>
          <p14:tracePt t="42010" x="1123950" y="5441950"/>
          <p14:tracePt t="42027" x="1130300" y="5422900"/>
          <p14:tracePt t="42044" x="1143000" y="5403850"/>
          <p14:tracePt t="42061" x="1276350" y="5359400"/>
          <p14:tracePt t="42499" x="1568450" y="5403850"/>
          <p14:tracePt t="42506" x="1689100" y="5422900"/>
          <p14:tracePt t="42514" x="1987550" y="5492750"/>
          <p14:tracePt t="42527" x="2482850" y="5543550"/>
          <p14:tracePt t="42544" x="3009900" y="5588000"/>
          <p14:tracePt t="42560" x="3244850" y="5613400"/>
          <p14:tracePt t="42578" x="3530600" y="5619750"/>
          <p14:tracePt t="42593" x="3581400" y="5626100"/>
          <p14:tracePt t="42626" x="3594100" y="5626100"/>
          <p14:tracePt t="42643" x="3600450" y="5626100"/>
          <p14:tracePt t="42677" x="3606800" y="5626100"/>
          <p14:tracePt t="42693" x="3613150" y="5626100"/>
          <p14:tracePt t="42712" x="3619500" y="5626100"/>
          <p14:tracePt t="42744" x="3625850" y="5626100"/>
          <p14:tracePt t="42797" x="3632200" y="5626100"/>
          <p14:tracePt t="42813" x="3638550" y="5626100"/>
          <p14:tracePt t="42821" x="3644900" y="5626100"/>
          <p14:tracePt t="42841" x="3651250" y="5626100"/>
          <p14:tracePt t="42850" x="3657600" y="5626100"/>
          <p14:tracePt t="42865" x="3663950" y="5626100"/>
          <p14:tracePt t="42885" x="3670300" y="5626100"/>
          <p14:tracePt t="42907" x="3676650" y="5626100"/>
          <p14:tracePt t="43255" x="3683000" y="5626100"/>
          <p14:tracePt t="43290" x="3689350" y="5626100"/>
          <p14:tracePt t="43306" x="3752850" y="5607050"/>
          <p14:tracePt t="43313" x="3848100" y="5581650"/>
          <p14:tracePt t="43326" x="4000500" y="5562600"/>
          <p14:tracePt t="43343" x="4159250" y="5543550"/>
          <p14:tracePt t="43361" x="4425950" y="5511800"/>
          <p14:tracePt t="43377" x="4514850" y="5505450"/>
          <p14:tracePt t="43393" x="4572000" y="5499100"/>
          <p14:tracePt t="43410" x="4578350" y="5492750"/>
          <p14:tracePt t="43427" x="4591050" y="5492750"/>
          <p14:tracePt t="43443" x="4597400" y="5486400"/>
          <p14:tracePt t="43460" x="4603750" y="5486400"/>
          <p14:tracePt t="43476" x="4610100" y="5486400"/>
          <p14:tracePt t="43498" x="4616450" y="5486400"/>
          <p14:tracePt t="43538" x="4622800" y="5486400"/>
          <p14:tracePt t="44421" x="5073650" y="5480050"/>
          <p14:tracePt t="44430" x="5314950" y="5486400"/>
          <p14:tracePt t="44444" x="6057900" y="5530850"/>
          <p14:tracePt t="44460" x="6845300" y="5607050"/>
          <p14:tracePt t="44476" x="7569200" y="5664200"/>
          <p14:tracePt t="44492" x="7924800" y="5689600"/>
          <p14:tracePt t="44510" x="8096250" y="5689600"/>
          <p14:tracePt t="44526" x="8115300" y="5689600"/>
          <p14:tracePt t="44542" x="8128000" y="5689600"/>
          <p14:tracePt t="44558" x="8140700" y="5689600"/>
          <p14:tracePt t="44602" x="8147050" y="5689600"/>
          <p14:tracePt t="44678" x="8140700" y="5683250"/>
          <p14:tracePt t="44686" x="8108950" y="5664200"/>
          <p14:tracePt t="44698" x="8077200" y="5645150"/>
          <p14:tracePt t="44710" x="8064500" y="5638800"/>
          <p14:tracePt t="44726" x="8026400" y="5619750"/>
          <p14:tracePt t="44742" x="7918450" y="5581650"/>
          <p14:tracePt t="44758" x="7823200" y="5524500"/>
          <p14:tracePt t="44774" x="7658100" y="5467350"/>
          <p14:tracePt t="44791" x="7499350" y="5422900"/>
          <p14:tracePt t="44810" x="7391400" y="5384800"/>
          <p14:tracePt t="44824" x="7366000" y="5372100"/>
          <p14:tracePt t="44858" x="7353300" y="5372100"/>
          <p14:tracePt t="44903" x="7346950" y="5372100"/>
          <p14:tracePt t="45187" x="7378700" y="5365750"/>
          <p14:tracePt t="45196" x="7397750" y="5365750"/>
          <p14:tracePt t="45208" x="7473950" y="5365750"/>
          <p14:tracePt t="45225" x="7550150" y="5365750"/>
          <p14:tracePt t="45242" x="7677150" y="5365750"/>
          <p14:tracePt t="45258" x="7734300" y="5365750"/>
          <p14:tracePt t="45275" x="7804150" y="5365750"/>
          <p14:tracePt t="45291" x="7886700" y="5365750"/>
          <p14:tracePt t="45310" x="8007350" y="5365750"/>
          <p14:tracePt t="45325" x="8045450" y="5365750"/>
          <p14:tracePt t="45341" x="8140700" y="5359400"/>
          <p14:tracePt t="45358" x="8191500" y="5346700"/>
          <p14:tracePt t="45375" x="8248650" y="5334000"/>
          <p14:tracePt t="45392" x="8350250" y="5314950"/>
          <p14:tracePt t="45408" x="8420100" y="5302250"/>
          <p14:tracePt t="45424" x="8489950" y="5295900"/>
          <p14:tracePt t="45441" x="8553450" y="5289550"/>
          <p14:tracePt t="45460" x="8686800" y="5295900"/>
          <p14:tracePt t="45474" x="8737600" y="5314950"/>
          <p14:tracePt t="45491" x="8839200" y="5340350"/>
          <p14:tracePt t="45509" x="8877300" y="5353050"/>
          <p14:tracePt t="45525" x="8909050" y="5359400"/>
          <p14:tracePt t="45541" x="8940800" y="5365750"/>
          <p14:tracePt t="45558" x="8991600" y="5378450"/>
          <p14:tracePt t="45574" x="9023350" y="5378450"/>
          <p14:tracePt t="45591" x="9055100" y="5378450"/>
          <p14:tracePt t="45608" x="9067800" y="5378450"/>
          <p14:tracePt t="45624" x="9105900" y="5384800"/>
          <p14:tracePt t="45641" x="9131300" y="5384800"/>
          <p14:tracePt t="45658" x="9156700" y="5384800"/>
          <p14:tracePt t="45676" x="9163050" y="5384800"/>
          <p14:tracePt t="45692" x="9175750" y="5384800"/>
          <p14:tracePt t="45709" x="9182100" y="5384800"/>
          <p14:tracePt t="45725" x="9188450" y="5384800"/>
          <p14:tracePt t="45742" x="9201150" y="5384800"/>
          <p14:tracePt t="45757" x="9207500" y="5384800"/>
          <p14:tracePt t="45774" x="9213850" y="5384800"/>
          <p14:tracePt t="45791" x="9220200" y="5384800"/>
          <p14:tracePt t="45808" x="9226550" y="5384800"/>
          <p14:tracePt t="49120" x="8985250" y="5454650"/>
          <p14:tracePt t="49127" x="8699500" y="5556250"/>
          <p14:tracePt t="49139" x="8058150" y="5727700"/>
          <p14:tracePt t="49155" x="7505700" y="5854700"/>
          <p14:tracePt t="49171" x="6940550" y="5949950"/>
          <p14:tracePt t="49187" x="6311900" y="6032500"/>
          <p14:tracePt t="49204" x="5892800" y="6121400"/>
          <p14:tracePt t="49213" x="5689600" y="6146800"/>
          <p14:tracePt t="49222" x="5505450" y="6172200"/>
          <p14:tracePt t="49238" x="5353050" y="6197600"/>
          <p14:tracePt t="49255" x="5226050" y="6191250"/>
          <p14:tracePt t="49271" x="5137150" y="6178550"/>
          <p14:tracePt t="49288" x="5073650" y="6165850"/>
          <p14:tracePt t="49304" x="5054600" y="6159500"/>
          <p14:tracePt t="49321" x="4978400" y="6127750"/>
          <p14:tracePt t="49337" x="4876800" y="6083300"/>
          <p14:tracePt t="49355" x="4730750" y="6045200"/>
          <p14:tracePt t="49370" x="4629150" y="6013450"/>
          <p14:tracePt t="49387" x="4540250" y="5988050"/>
          <p14:tracePt t="49403" x="4514850" y="5981700"/>
          <p14:tracePt t="49420" x="4508500" y="5981700"/>
          <p14:tracePt t="49437" x="4502150" y="5981700"/>
          <p14:tracePt t="49454" x="4495800" y="5981700"/>
          <p14:tracePt t="49471" x="4495800" y="5975350"/>
          <p14:tracePt t="49488" x="4489450" y="5975350"/>
          <p14:tracePt t="49515" x="4508500" y="5962650"/>
          <p14:tracePt t="49524" x="4552950" y="5949950"/>
          <p14:tracePt t="49537" x="4603750" y="5937250"/>
          <p14:tracePt t="49555" x="4629150" y="5924550"/>
          <p14:tracePt t="49570" x="4641850" y="5918200"/>
          <p14:tracePt t="49588" x="4654550" y="5918200"/>
          <p14:tracePt t="49604" x="4660900" y="5899150"/>
          <p14:tracePt t="49620" x="4699000" y="5886450"/>
          <p14:tracePt t="49640" x="4730750" y="5867400"/>
          <p14:tracePt t="49654" x="4768850" y="5842000"/>
          <p14:tracePt t="49670" x="4781550" y="5835650"/>
          <p14:tracePt t="49687" x="4787900" y="5835650"/>
          <p14:tracePt t="49704" x="4794250" y="5835650"/>
          <p14:tracePt t="49722" x="4806950" y="5829300"/>
          <p14:tracePt t="49754" x="4813300" y="5829300"/>
          <p14:tracePt t="49792" x="4819650" y="5829300"/>
          <p14:tracePt t="49867" x="4826000" y="5829300"/>
          <p14:tracePt t="49873" x="4832350" y="5829300"/>
          <p14:tracePt t="49887" x="4991100" y="5829300"/>
          <p14:tracePt t="49904" x="5403850" y="5854700"/>
          <p14:tracePt t="49920" x="5676900" y="5899150"/>
          <p14:tracePt t="49938" x="6000750" y="5937250"/>
          <p14:tracePt t="49953" x="6089650" y="5943600"/>
          <p14:tracePt t="49970" x="6134100" y="5943600"/>
          <p14:tracePt t="49987" x="6140450" y="5943600"/>
          <p14:tracePt t="50003" x="6146800" y="5943600"/>
          <p14:tracePt t="50021" x="6159500" y="5943600"/>
          <p14:tracePt t="50059" x="6165850" y="5943600"/>
          <p14:tracePt t="50150" x="6165850" y="5937250"/>
          <p14:tracePt t="50232" x="6172200" y="5937250"/>
          <p14:tracePt t="50241" x="6172200" y="5930900"/>
          <p14:tracePt t="50256" x="6210300" y="5924550"/>
          <p14:tracePt t="50270" x="6356350" y="5873750"/>
          <p14:tracePt t="50286" x="6483350" y="5842000"/>
          <p14:tracePt t="50304" x="6635750" y="5816600"/>
          <p14:tracePt t="50320" x="6743700" y="5791200"/>
          <p14:tracePt t="50336" x="6800850" y="5784850"/>
          <p14:tracePt t="50353" x="6813550" y="5784850"/>
          <p14:tracePt t="50371" x="6819900" y="5784850"/>
          <p14:tracePt t="50387" x="6832600" y="5784850"/>
          <p14:tracePt t="50420" x="6838950" y="5784850"/>
          <p14:tracePt t="50448" x="6845300" y="5784850"/>
          <p14:tracePt t="50484" x="6851650" y="5784850"/>
          <p14:tracePt t="50575" x="6858000" y="5784850"/>
          <p14:tracePt t="50583" x="6864350" y="5784850"/>
          <p14:tracePt t="50590" x="6889750" y="5784850"/>
          <p14:tracePt t="50603" x="6978650" y="5797550"/>
          <p14:tracePt t="50620" x="7258050" y="5848350"/>
          <p14:tracePt t="50636" x="7404100" y="5873750"/>
          <p14:tracePt t="50654" x="7607300" y="5886450"/>
          <p14:tracePt t="50669" x="7664450" y="5880100"/>
          <p14:tracePt t="50686" x="7727950" y="5873750"/>
          <p14:tracePt t="50703" x="7734300" y="5873750"/>
          <p14:tracePt t="50710" x="7740650" y="5873750"/>
          <p14:tracePt t="50719" x="7740650" y="5867400"/>
          <p14:tracePt t="50737" x="7753350" y="5867400"/>
          <p14:tracePt t="50754" x="7759700" y="5867400"/>
          <p14:tracePt t="50770" x="7766050" y="5867400"/>
          <p14:tracePt t="50803" x="7772400" y="5867400"/>
          <p14:tracePt t="50859" x="7778750" y="5867400"/>
          <p14:tracePt t="52249" x="7696200" y="5854700"/>
          <p14:tracePt t="52257" x="7562850" y="5854700"/>
          <p14:tracePt t="52268" x="7105650" y="5848350"/>
          <p14:tracePt t="52285" x="6464300" y="5784850"/>
          <p14:tracePt t="52303" x="5753100" y="5670550"/>
          <p14:tracePt t="52319" x="4686300" y="5524500"/>
          <p14:tracePt t="52334" x="4457700" y="5486400"/>
          <p14:tracePt t="52351" x="3670300" y="5213350"/>
          <p14:tracePt t="52367" x="3327400" y="4991100"/>
          <p14:tracePt t="52384" x="3079750" y="4870450"/>
          <p14:tracePt t="52402" x="2857500" y="4508500"/>
          <p14:tracePt t="52417" x="2800350" y="4400550"/>
          <p14:tracePt t="52434" x="2730500" y="4248150"/>
          <p14:tracePt t="52451" x="2705100" y="4019550"/>
          <p14:tracePt t="52469" x="2686050" y="3892550"/>
          <p14:tracePt t="52484" x="2679700" y="3822700"/>
          <p14:tracePt t="52501" x="2673350" y="3778250"/>
          <p14:tracePt t="52517" x="2673350" y="3733800"/>
          <p14:tracePt t="52535" x="2660650" y="3663950"/>
          <p14:tracePt t="52551" x="2628900" y="3594100"/>
          <p14:tracePt t="52567" x="2584450" y="3517900"/>
          <p14:tracePt t="52586" x="2501900" y="3308350"/>
          <p14:tracePt t="52600" x="2444750" y="2978150"/>
          <p14:tracePt t="52618" x="2425700" y="2571750"/>
          <p14:tracePt t="52634" x="2425700" y="2400300"/>
          <p14:tracePt t="52651" x="2432050" y="2209800"/>
          <p14:tracePt t="52668" x="2425700" y="1943100"/>
          <p14:tracePt t="52685" x="2400300" y="1689100"/>
          <p14:tracePt t="52700" x="2374900" y="1492250"/>
          <p14:tracePt t="52717" x="2362200" y="1435100"/>
          <p14:tracePt t="52733" x="2355850" y="1409700"/>
          <p14:tracePt t="52750" x="2349500" y="1403350"/>
          <p14:tracePt t="52767" x="2349500" y="1390650"/>
          <p14:tracePt t="52784" x="2343150" y="1390650"/>
          <p14:tracePt t="52800" x="2330450" y="1384300"/>
          <p14:tracePt t="52819" x="2330450" y="1377950"/>
          <p14:tracePt t="52851" x="2330450" y="1371600"/>
          <p14:tracePt t="53032" x="2330450" y="1409700"/>
          <p14:tracePt t="53040" x="2330450" y="1485900"/>
          <p14:tracePt t="53052" x="2343150" y="1720850"/>
          <p14:tracePt t="53067" x="2349500" y="1879600"/>
          <p14:tracePt t="53084" x="2349500" y="2044700"/>
          <p14:tracePt t="53103" x="2355850" y="2260600"/>
          <p14:tracePt t="53119" x="2355850" y="2400300"/>
          <p14:tracePt t="53135" x="2355850" y="2495550"/>
          <p14:tracePt t="53150" x="2355850" y="2590800"/>
          <p14:tracePt t="53167" x="2349500" y="2692400"/>
          <p14:tracePt t="53185" x="2343150" y="2774950"/>
          <p14:tracePt t="53201" x="2336800" y="2813050"/>
          <p14:tracePt t="53204" x="2330450" y="2851150"/>
          <p14:tracePt t="53217" x="2311400" y="2971800"/>
          <p14:tracePt t="53234" x="2286000" y="3130550"/>
          <p14:tracePt t="53251" x="2273300" y="3200400"/>
          <p14:tracePt t="53269" x="2254250" y="3263900"/>
          <p14:tracePt t="53285" x="2228850" y="3308350"/>
          <p14:tracePt t="53300" x="2216150" y="3359150"/>
          <p14:tracePt t="53318" x="2203450" y="3409950"/>
          <p14:tracePt t="53336" x="2197100" y="3473450"/>
          <p14:tracePt t="53350" x="2197100" y="3492500"/>
          <p14:tracePt t="53367" x="2197100" y="3530600"/>
          <p14:tracePt t="53384" x="2197100" y="3543300"/>
          <p14:tracePt t="53401" x="2209800" y="3575050"/>
          <p14:tracePt t="53417" x="2216150" y="3594100"/>
          <p14:tracePt t="53434" x="2247900" y="3683000"/>
          <p14:tracePt t="53451" x="2266950" y="3733800"/>
          <p14:tracePt t="53467" x="2279650" y="3803650"/>
          <p14:tracePt t="53484" x="2298700" y="3854450"/>
          <p14:tracePt t="53500" x="2311400" y="3905250"/>
          <p14:tracePt t="53517" x="2317750" y="3917950"/>
          <p14:tracePt t="53534" x="2317750" y="3924300"/>
          <p14:tracePt t="53552" x="2324100" y="3937000"/>
          <p14:tracePt t="53567" x="2324100" y="3943350"/>
          <p14:tracePt t="53584" x="2324100" y="3949700"/>
          <p14:tracePt t="53622" x="2330450" y="3949700"/>
          <p14:tracePt t="53637" x="2330450" y="3956050"/>
          <p14:tracePt t="53675" x="2330450" y="3962400"/>
          <p14:tracePt t="54163" x="2336800" y="3962400"/>
          <p14:tracePt t="54927" x="2470150" y="3873500"/>
          <p14:tracePt t="54935" x="2736850" y="3727450"/>
          <p14:tracePt t="54949" x="3124200" y="3505200"/>
          <p14:tracePt t="54965" x="3568700" y="3232150"/>
          <p14:tracePt t="54982" x="3816350" y="3136900"/>
          <p14:tracePt t="55000" x="4210050" y="2997200"/>
          <p14:tracePt t="55015" x="4298950" y="2959100"/>
          <p14:tracePt t="55032" x="4552950" y="2863850"/>
          <p14:tracePt t="55049" x="4679950" y="2838450"/>
          <p14:tracePt t="55068" x="4756150" y="2813050"/>
          <p14:tracePt t="55083" x="4800600" y="2794000"/>
          <p14:tracePt t="55099" x="4813300" y="2794000"/>
          <p14:tracePt t="55115" x="4826000" y="2781300"/>
          <p14:tracePt t="55132" x="4838700" y="2762250"/>
          <p14:tracePt t="55150" x="4864100" y="2736850"/>
          <p14:tracePt t="55165" x="4883150" y="2717800"/>
          <p14:tracePt t="55182" x="4902200" y="2692400"/>
          <p14:tracePt t="55199" x="4921250" y="2673350"/>
          <p14:tracePt t="55216" x="4921250" y="2667000"/>
          <p14:tracePt t="55232" x="4933950" y="2654300"/>
          <p14:tracePt t="55249" x="4933950" y="2647950"/>
          <p14:tracePt t="55265" x="4946650" y="2609850"/>
          <p14:tracePt t="55283" x="4946650" y="2362200"/>
          <p14:tracePt t="55298" x="4927600" y="2273300"/>
          <p14:tracePt t="55316" x="4870450" y="1885950"/>
          <p14:tracePt t="55333" x="4857750" y="1809750"/>
          <p14:tracePt t="55348" x="4857750" y="1797050"/>
          <p14:tracePt t="55365" x="4857750" y="1771650"/>
          <p14:tracePt t="55382" x="4857750" y="1765300"/>
          <p14:tracePt t="55398" x="4864100" y="1765300"/>
          <p14:tracePt t="55415" x="4870450" y="1758950"/>
          <p14:tracePt t="55432" x="4876800" y="1758950"/>
          <p14:tracePt t="55465" x="4889500" y="1758950"/>
          <p14:tracePt t="55482" x="4895850" y="1758950"/>
          <p14:tracePt t="55499" x="4908550" y="1758950"/>
          <p14:tracePt t="55533" x="4914900" y="1758950"/>
          <p14:tracePt t="55548" x="4921250" y="1758950"/>
          <p14:tracePt t="55570" x="4927600" y="1765300"/>
          <p14:tracePt t="55592" x="4965700" y="1784350"/>
          <p14:tracePt t="55602" x="5003800" y="1809750"/>
          <p14:tracePt t="55615" x="5099050" y="1860550"/>
          <p14:tracePt t="55631" x="5207000" y="1936750"/>
          <p14:tracePt t="55649" x="5403850" y="2006600"/>
          <p14:tracePt t="55665" x="5505450" y="2038350"/>
          <p14:tracePt t="55682" x="5530850" y="2044700"/>
          <p14:tracePt t="55698" x="5575300" y="2051050"/>
          <p14:tracePt t="55716" x="5670550" y="2076450"/>
          <p14:tracePt t="55731" x="5734050" y="2082800"/>
          <p14:tracePt t="55748" x="5848350" y="2120900"/>
          <p14:tracePt t="55765" x="5873750" y="2120900"/>
          <p14:tracePt t="55781" x="5880100" y="2120900"/>
          <p14:tracePt t="55798" x="5886450" y="2120900"/>
          <p14:tracePt t="55814" x="5911850" y="2120900"/>
          <p14:tracePt t="55832" x="5937250" y="2114550"/>
          <p14:tracePt t="55848" x="5988050" y="2101850"/>
          <p14:tracePt t="55865" x="6121400" y="2070100"/>
          <p14:tracePt t="55882" x="6191250" y="2057400"/>
          <p14:tracePt t="55898" x="6362700" y="2032000"/>
          <p14:tracePt t="55915" x="6464300" y="2012950"/>
          <p14:tracePt t="55932" x="6642100" y="2006600"/>
          <p14:tracePt t="55948" x="6699250" y="2006600"/>
          <p14:tracePt t="55964" x="6807200" y="2006600"/>
          <p14:tracePt t="55981" x="6832600" y="2006600"/>
          <p14:tracePt t="55998" x="6845300" y="2006600"/>
          <p14:tracePt t="56014" x="6858000" y="2006600"/>
          <p14:tracePt t="56048" x="6864350" y="2006600"/>
          <p14:tracePt t="56064" x="6870700" y="2006600"/>
          <p14:tracePt t="56084" x="6877050" y="2006600"/>
          <p14:tracePt t="56339" x="6870700" y="2012950"/>
          <p14:tracePt t="56349" x="6851650" y="2019300"/>
          <p14:tracePt t="56356" x="6838950" y="2032000"/>
          <p14:tracePt t="56365" x="6794500" y="2051050"/>
          <p14:tracePt t="56381" x="6711950" y="2076450"/>
          <p14:tracePt t="56398" x="6642100" y="2133600"/>
          <p14:tracePt t="56414" x="6623050" y="2133600"/>
          <p14:tracePt t="56431" x="6616700" y="2146300"/>
          <p14:tracePt t="56448" x="6604000" y="2152650"/>
          <p14:tracePt t="56464" x="6591300" y="2165350"/>
          <p14:tracePt t="56481" x="6584950" y="2171700"/>
          <p14:tracePt t="56515" x="6553200" y="2184400"/>
          <p14:tracePt t="56531" x="6432550" y="2254250"/>
          <p14:tracePt t="56548" x="6292850" y="2317750"/>
          <p14:tracePt t="56564" x="6172200" y="2362200"/>
          <p14:tracePt t="56583" x="6019800" y="2400300"/>
          <p14:tracePt t="56599" x="5937250" y="2413000"/>
          <p14:tracePt t="56614" x="5911850" y="2419350"/>
          <p14:tracePt t="56631" x="5892800" y="2419350"/>
          <p14:tracePt t="56664" x="5886450" y="2419350"/>
          <p14:tracePt t="56685" x="5880100" y="2419350"/>
          <p14:tracePt t="56787" x="5873750" y="2419350"/>
          <p14:tracePt t="57303" x="5956300" y="2413000"/>
          <p14:tracePt t="57311" x="6070600" y="2406650"/>
          <p14:tracePt t="57319" x="6203950" y="2387600"/>
          <p14:tracePt t="57330" x="6375400" y="2374900"/>
          <p14:tracePt t="57347" x="6584950" y="2374900"/>
          <p14:tracePt t="57364" x="6756400" y="2374900"/>
          <p14:tracePt t="57381" x="6934200" y="2381250"/>
          <p14:tracePt t="57397" x="7023100" y="2387600"/>
          <p14:tracePt t="57413" x="7073900" y="2393950"/>
          <p14:tracePt t="57431" x="7086600" y="2393950"/>
          <p14:tracePt t="57448" x="7105650" y="2393950"/>
          <p14:tracePt t="57482" x="7112000" y="2400300"/>
          <p14:tracePt t="57496" x="7118350" y="2400300"/>
          <p14:tracePt t="57526" x="7118350" y="2406650"/>
          <p14:tracePt t="57552" x="7124700" y="2406650"/>
          <p14:tracePt t="57587" x="7131050" y="2406650"/>
          <p14:tracePt t="57617" x="7137400" y="2406650"/>
          <p14:tracePt t="57631" x="7143750" y="2406650"/>
          <p14:tracePt t="57638" x="7150100" y="2413000"/>
          <p14:tracePt t="57646" x="7150100" y="2419350"/>
          <p14:tracePt t="57664" x="7232650" y="2470150"/>
          <p14:tracePt t="57680" x="7410450" y="2527300"/>
          <p14:tracePt t="57696" x="7493000" y="2552700"/>
          <p14:tracePt t="57713" x="7531100" y="2552700"/>
          <p14:tracePt t="57729" x="7537450" y="2552700"/>
          <p14:tracePt t="57748" x="7543800" y="2559050"/>
          <p14:tracePt t="57766" x="7550150" y="2559050"/>
          <p14:tracePt t="57780" x="7562850" y="2559050"/>
          <p14:tracePt t="57818" x="7569200" y="2559050"/>
          <p14:tracePt t="57849" x="7575550" y="2559050"/>
          <p14:tracePt t="57966" x="7581900" y="2559050"/>
          <p14:tracePt t="58012" x="7588250" y="2559050"/>
          <p14:tracePt t="58020" x="7626350" y="2527300"/>
          <p14:tracePt t="58031" x="7708900" y="2463800"/>
          <p14:tracePt t="58046" x="7747000" y="2438400"/>
          <p14:tracePt t="58063" x="7848600" y="2393950"/>
          <p14:tracePt t="58080" x="7880350" y="2368550"/>
          <p14:tracePt t="58098" x="7905750" y="2349500"/>
          <p14:tracePt t="58114" x="7905750" y="2343150"/>
          <p14:tracePt t="58130" x="7912100" y="2336800"/>
          <p14:tracePt t="58146" x="7918450" y="2330450"/>
          <p14:tracePt t="58162" x="7924800" y="2324100"/>
          <p14:tracePt t="58179" x="7924800" y="2317750"/>
          <p14:tracePt t="58249" x="7924800" y="2311400"/>
          <p14:tracePt t="58594" x="7937500" y="2311400"/>
          <p14:tracePt t="58603" x="7937500" y="2317750"/>
          <p14:tracePt t="58613" x="7943850" y="2324100"/>
          <p14:tracePt t="58629" x="7956550" y="2330450"/>
          <p14:tracePt t="58646" x="7975600" y="2349500"/>
          <p14:tracePt t="58662" x="8013700" y="2362200"/>
          <p14:tracePt t="58680" x="8070850" y="2374900"/>
          <p14:tracePt t="58695" x="8083550" y="2374900"/>
          <p14:tracePt t="58712" x="8153400" y="2381250"/>
          <p14:tracePt t="58719" x="8185150" y="2381250"/>
          <p14:tracePt t="58729" x="8210550" y="2387600"/>
          <p14:tracePt t="58747" x="8299450" y="2400300"/>
          <p14:tracePt t="58762" x="8318500" y="2413000"/>
          <p14:tracePt t="58779" x="8388350" y="2438400"/>
          <p14:tracePt t="58795" x="8413750" y="2438400"/>
          <p14:tracePt t="58814" x="8432800" y="2444750"/>
          <p14:tracePt t="58829" x="8445500" y="2457450"/>
          <p14:tracePt t="58845" x="8451850" y="2457450"/>
          <p14:tracePt t="58862" x="8464550" y="2457450"/>
          <p14:tracePt t="58881" x="8477250" y="2457450"/>
          <p14:tracePt t="58897" x="8489950" y="2451100"/>
          <p14:tracePt t="58912" x="8509000" y="2451100"/>
          <p14:tracePt t="58929" x="8521700" y="2451100"/>
          <p14:tracePt t="58946" x="8528050" y="2444750"/>
          <p14:tracePt t="58963" x="8534400" y="2438400"/>
          <p14:tracePt t="58979" x="8540750" y="2438400"/>
          <p14:tracePt t="58995" x="8547100" y="2438400"/>
          <p14:tracePt t="59028" x="8553450" y="2438400"/>
          <p14:tracePt t="59049" x="8559800" y="2438400"/>
          <p14:tracePt t="59094" x="8566150" y="2438400"/>
          <p14:tracePt t="59452" x="8553450" y="2451100"/>
          <p14:tracePt t="59461" x="8534400" y="2495550"/>
          <p14:tracePt t="59468" x="8496300" y="2533650"/>
          <p14:tracePt t="59479" x="8439150" y="2609850"/>
          <p14:tracePt t="59494" x="8401050" y="2641600"/>
          <p14:tracePt t="59511" x="8350250" y="2679700"/>
          <p14:tracePt t="59528" x="8331200" y="2692400"/>
          <p14:tracePt t="59546" x="8299450" y="2717800"/>
          <p14:tracePt t="59561" x="8293100" y="2717800"/>
          <p14:tracePt t="59578" x="8280400" y="2724150"/>
          <p14:tracePt t="59595" x="8274050" y="2724150"/>
          <p14:tracePt t="59611" x="8267700" y="2724150"/>
          <p14:tracePt t="59628" x="8248650" y="2730500"/>
          <p14:tracePt t="59645" x="8223250" y="2736850"/>
          <p14:tracePt t="59662" x="8178800" y="2743200"/>
          <p14:tracePt t="59680" x="8096250" y="2749550"/>
          <p14:tracePt t="59696" x="7772400" y="2774950"/>
          <p14:tracePt t="59711" x="7664450" y="2787650"/>
          <p14:tracePt t="59715" x="7569200" y="2794000"/>
          <p14:tracePt t="59728" x="7194550" y="2806700"/>
          <p14:tracePt t="59744" x="6896100" y="2838450"/>
          <p14:tracePt t="59763" x="6210300" y="2882900"/>
          <p14:tracePt t="59777" x="5969000" y="2895600"/>
          <p14:tracePt t="59794" x="5607050" y="2908300"/>
          <p14:tracePt t="59811" x="5441950" y="2908300"/>
          <p14:tracePt t="59827" x="5334000" y="2908300"/>
          <p14:tracePt t="59845" x="5232400" y="2914650"/>
          <p14:tracePt t="59861" x="5168900" y="2921000"/>
          <p14:tracePt t="59878" x="5149850" y="2927350"/>
          <p14:tracePt t="59894" x="5143500" y="2927350"/>
          <p14:tracePt t="59912" x="5130800" y="2927350"/>
          <p14:tracePt t="59928" x="5124450" y="2933700"/>
          <p14:tracePt t="59967" x="5118100" y="2933700"/>
          <p14:tracePt t="60043" x="5143500" y="2933700"/>
          <p14:tracePt t="60053" x="5181600" y="2946400"/>
          <p14:tracePt t="60062" x="5372100" y="2946400"/>
          <p14:tracePt t="60077" x="5588000" y="2927350"/>
          <p14:tracePt t="60094" x="5810250" y="2908300"/>
          <p14:tracePt t="60111" x="6000750" y="2895600"/>
          <p14:tracePt t="60130" x="6197600" y="2882900"/>
          <p14:tracePt t="60145" x="6305550" y="2876550"/>
          <p14:tracePt t="60161" x="6375400" y="2876550"/>
          <p14:tracePt t="60177" x="6426200" y="2876550"/>
          <p14:tracePt t="60196" x="6445250" y="2889250"/>
          <p14:tracePt t="60227" x="6464300" y="2895600"/>
          <p14:tracePt t="60261" x="6470650" y="2895600"/>
          <p14:tracePt t="60277" x="6477000" y="2895600"/>
          <p14:tracePt t="60294" x="6483350" y="2901950"/>
          <p14:tracePt t="60325" x="6489700" y="2901950"/>
          <p14:tracePt t="60340" x="6496050" y="2901950"/>
          <p14:tracePt t="60348" x="6502400" y="2901950"/>
          <p14:tracePt t="60363" x="6508750" y="2901950"/>
          <p14:tracePt t="60380" x="6515100" y="2901950"/>
          <p14:tracePt t="60399" x="6521450" y="2901950"/>
          <p14:tracePt t="60412" x="6527800" y="2901950"/>
          <p14:tracePt t="60428" x="6565900" y="2901950"/>
          <p14:tracePt t="60444" x="6616700" y="2901950"/>
          <p14:tracePt t="60460" x="6635750" y="2901950"/>
          <p14:tracePt t="60479" x="6654800" y="2901950"/>
          <p14:tracePt t="60494" x="6667500" y="2901950"/>
          <p14:tracePt t="60511" x="6680200" y="2901950"/>
          <p14:tracePt t="60527" x="6686550" y="2901950"/>
          <p14:tracePt t="60544" x="6692900" y="2901950"/>
          <p14:tracePt t="60562" x="6699250" y="2901950"/>
          <p14:tracePt t="60577" x="6705600" y="2901950"/>
          <p14:tracePt t="60593" x="6711950" y="2901950"/>
          <p14:tracePt t="60610" x="6718300" y="2895600"/>
          <p14:tracePt t="60627" x="6724650" y="2895600"/>
          <p14:tracePt t="60681" x="6731000" y="2895600"/>
          <p14:tracePt t="60749" x="6737350" y="2895600"/>
          <p14:tracePt t="60870" x="6743700" y="2889250"/>
          <p14:tracePt t="60899" x="6762750" y="2882900"/>
          <p14:tracePt t="60906" x="6788150" y="2876550"/>
          <p14:tracePt t="60914" x="6807200" y="2876550"/>
          <p14:tracePt t="60928" x="6896100" y="2857500"/>
          <p14:tracePt t="60944" x="6959600" y="2844800"/>
          <p14:tracePt t="60960" x="7010400" y="2838450"/>
          <p14:tracePt t="60977" x="7048500" y="2832100"/>
          <p14:tracePt t="60994" x="7105650" y="2825750"/>
          <p14:tracePt t="61011" x="7143750" y="2825750"/>
          <p14:tracePt t="61026" x="7188200" y="2825750"/>
          <p14:tracePt t="61043" x="7219950" y="2832100"/>
          <p14:tracePt t="61061" x="7239000" y="2838450"/>
          <p14:tracePt t="61093" x="7258050" y="2838450"/>
          <p14:tracePt t="61110" x="7264400" y="2838450"/>
          <p14:tracePt t="61126" x="7270750" y="2838450"/>
          <p14:tracePt t="61144" x="7277100" y="2838450"/>
          <p14:tracePt t="61160" x="7289800" y="2838450"/>
          <p14:tracePt t="61178" x="7296150" y="2838450"/>
          <p14:tracePt t="61193" x="7302500" y="2838450"/>
          <p14:tracePt t="61210" x="7308850" y="2838450"/>
          <p14:tracePt t="61267" x="7315200" y="2838450"/>
          <p14:tracePt t="61790" x="7239000" y="2863850"/>
          <p14:tracePt t="61797" x="7150100" y="2895600"/>
          <p14:tracePt t="61809" x="7010400" y="2940050"/>
          <p14:tracePt t="61826" x="6807200" y="2990850"/>
          <p14:tracePt t="61843" x="6680200" y="3028950"/>
          <p14:tracePt t="61860" x="6546850" y="3054350"/>
          <p14:tracePt t="61875" x="6515100" y="3060700"/>
          <p14:tracePt t="61892" x="6407150" y="3060700"/>
          <p14:tracePt t="61909" x="6381750" y="3067050"/>
          <p14:tracePt t="61926" x="6356350" y="3067050"/>
          <p14:tracePt t="61942" x="6350000" y="3067050"/>
          <p14:tracePt t="61958" x="6337300" y="3067050"/>
          <p14:tracePt t="61976" x="6330950" y="3073400"/>
          <p14:tracePt t="61992" x="6324600" y="3073400"/>
          <p14:tracePt t="62008" x="6311900" y="3079750"/>
          <p14:tracePt t="62025" x="6305550" y="3079750"/>
          <p14:tracePt t="62059" x="6299200" y="3079750"/>
          <p14:tracePt t="62103" x="6330950" y="3079750"/>
          <p14:tracePt t="62110" x="6419850" y="3086100"/>
          <p14:tracePt t="62126" x="6553200" y="3092450"/>
          <p14:tracePt t="62143" x="6743700" y="3105150"/>
          <p14:tracePt t="62160" x="6972300" y="3130550"/>
          <p14:tracePt t="62175" x="7086600" y="3136900"/>
          <p14:tracePt t="62192" x="7175500" y="3143250"/>
          <p14:tracePt t="62211" x="7245350" y="3143250"/>
          <p14:tracePt t="62236" x="7251700" y="3143250"/>
          <p14:tracePt t="62244" x="7258050" y="3143250"/>
          <p14:tracePt t="62275" x="7270750" y="3143250"/>
          <p14:tracePt t="62306" x="7277100" y="3143250"/>
          <p14:tracePt t="62371" x="7283450" y="3143250"/>
          <p14:tracePt t="62736" x="7283450" y="3149600"/>
          <p14:tracePt t="62766" x="7289800" y="3149600"/>
          <p14:tracePt t="62829" x="7289800" y="3155950"/>
          <p14:tracePt t="62842" x="7289800" y="3162300"/>
          <p14:tracePt t="62851" x="7296150" y="3162300"/>
          <p14:tracePt t="62858" x="7296150" y="3168650"/>
          <p14:tracePt t="62876" x="7302500" y="3168650"/>
          <p14:tracePt t="62891" x="7321550" y="3194050"/>
          <p14:tracePt t="62908" x="7334250" y="3206750"/>
          <p14:tracePt t="62925" x="7372350" y="3238500"/>
          <p14:tracePt t="62942" x="7461250" y="3276600"/>
          <p14:tracePt t="62958" x="7537450" y="3302000"/>
          <p14:tracePt t="62974" x="7600950" y="3308350"/>
          <p14:tracePt t="62991" x="7670800" y="3314700"/>
          <p14:tracePt t="63007" x="7721600" y="3314700"/>
          <p14:tracePt t="63024" x="7747000" y="3314700"/>
          <p14:tracePt t="63041" x="7785100" y="3302000"/>
          <p14:tracePt t="63058" x="7797800" y="3295650"/>
          <p14:tracePt t="63074" x="7804150" y="3295650"/>
          <p14:tracePt t="63091" x="7816850" y="3289300"/>
          <p14:tracePt t="63108" x="7823200" y="3289300"/>
          <p14:tracePt t="63124" x="7829550" y="3289300"/>
          <p14:tracePt t="63184" x="7835900" y="3289300"/>
          <p14:tracePt t="63544" x="7880350" y="3289300"/>
          <p14:tracePt t="63552" x="7956550" y="3289300"/>
          <p14:tracePt t="63558" x="8039100" y="3289300"/>
          <p14:tracePt t="63574" x="8185150" y="3302000"/>
          <p14:tracePt t="63592" x="8318500" y="3308350"/>
          <p14:tracePt t="63608" x="8375650" y="3308350"/>
          <p14:tracePt t="63624" x="8388350" y="3314700"/>
          <p14:tracePt t="63641" x="8394700" y="3314700"/>
          <p14:tracePt t="63657" x="8401050" y="3314700"/>
          <p14:tracePt t="63673" x="8407400" y="3314700"/>
          <p14:tracePt t="63690" x="8413750" y="3314700"/>
          <p14:tracePt t="63724" x="8420100" y="3314700"/>
          <p14:tracePt t="63750" x="8426450" y="3314700"/>
          <p14:tracePt t="65826" x="8432800" y="3302000"/>
          <p14:tracePt t="65835" x="8439150" y="3289300"/>
          <p14:tracePt t="65842" x="8445500" y="3251200"/>
          <p14:tracePt t="65854" x="8451850" y="3219450"/>
          <p14:tracePt t="65871" x="8458200" y="3175000"/>
          <p14:tracePt t="65888" x="8458200" y="3149600"/>
          <p14:tracePt t="65906" x="8458200" y="3111500"/>
          <p14:tracePt t="65921" x="8451850" y="3092450"/>
          <p14:tracePt t="65938" x="8439150" y="3073400"/>
          <p14:tracePt t="65955" x="8388350" y="3035300"/>
          <p14:tracePt t="65971" x="8312150" y="2990850"/>
          <p14:tracePt t="65988" x="8216900" y="2959100"/>
          <p14:tracePt t="66005" x="8153400" y="2921000"/>
          <p14:tracePt t="66021" x="8108950" y="2901950"/>
          <p14:tracePt t="66038" x="8064500" y="2876550"/>
          <p14:tracePt t="66055" x="8020050" y="2863850"/>
          <p14:tracePt t="66071" x="7994650" y="2863850"/>
          <p14:tracePt t="66088" x="7956550" y="2857500"/>
          <p14:tracePt t="66105" x="7912100" y="2863850"/>
          <p14:tracePt t="66122" x="7835900" y="2889250"/>
          <p14:tracePt t="66138" x="7785100" y="2908300"/>
          <p14:tracePt t="66154" x="7721600" y="2952750"/>
          <p14:tracePt t="66171" x="7683500" y="2971800"/>
          <p14:tracePt t="66188" x="7658100" y="2984500"/>
          <p14:tracePt t="66204" x="7639050" y="2997200"/>
          <p14:tracePt t="66221" x="7607300" y="3073400"/>
          <p14:tracePt t="66238" x="7600950" y="3149600"/>
          <p14:tracePt t="66255" x="7620000" y="3238500"/>
          <p14:tracePt t="66272" x="7683500" y="3321050"/>
          <p14:tracePt t="66289" x="7715250" y="3359150"/>
          <p14:tracePt t="66304" x="7759700" y="3390900"/>
          <p14:tracePt t="66321" x="7791450" y="3422650"/>
          <p14:tracePt t="66340" x="7848600" y="3467100"/>
          <p14:tracePt t="66354" x="7924800" y="3486150"/>
          <p14:tracePt t="66371" x="8020050" y="3492500"/>
          <p14:tracePt t="66388" x="8083550" y="3492500"/>
          <p14:tracePt t="66404" x="8140700" y="3467100"/>
          <p14:tracePt t="66421" x="8229600" y="3435350"/>
          <p14:tracePt t="66438" x="8369300" y="3371850"/>
          <p14:tracePt t="66454" x="8458200" y="3346450"/>
          <p14:tracePt t="66471" x="8515350" y="3308350"/>
          <p14:tracePt t="66488" x="8553450" y="3276600"/>
          <p14:tracePt t="66504" x="8591550" y="3238500"/>
          <p14:tracePt t="66522" x="8623300" y="3187700"/>
          <p14:tracePt t="66538" x="8642350" y="3143250"/>
          <p14:tracePt t="66555" x="8642350" y="3067050"/>
          <p14:tracePt t="66571" x="8623300" y="3009900"/>
          <p14:tracePt t="66588" x="8604250" y="2965450"/>
          <p14:tracePt t="66604" x="8597900" y="2946400"/>
          <p14:tracePt t="66621" x="8578850" y="2933700"/>
          <p14:tracePt t="66637" x="8572500" y="2921000"/>
          <p14:tracePt t="66654" x="8540750" y="2895600"/>
          <p14:tracePt t="66671" x="8515350" y="2876550"/>
          <p14:tracePt t="66688" x="8489950" y="2863850"/>
          <p14:tracePt t="66704" x="8464550" y="2857500"/>
          <p14:tracePt t="66721" x="8439150" y="2857500"/>
          <p14:tracePt t="66738" x="8420100" y="2844800"/>
          <p14:tracePt t="66754" x="8413750" y="2844800"/>
          <p14:tracePt t="66772" x="8394700" y="2844800"/>
          <p14:tracePt t="66787" x="8388350" y="2838450"/>
          <p14:tracePt t="66804" x="8343900" y="2838450"/>
          <p14:tracePt t="66821" x="8267700" y="2857500"/>
          <p14:tracePt t="66837" x="8166100" y="2882900"/>
          <p14:tracePt t="66854" x="8096250" y="2895600"/>
          <p14:tracePt t="66871" x="8032750" y="2921000"/>
          <p14:tracePt t="66887" x="7994650" y="2933700"/>
          <p14:tracePt t="66904" x="7956550" y="2952750"/>
          <p14:tracePt t="66921" x="7918450" y="2965450"/>
          <p14:tracePt t="66937" x="7905750" y="2984500"/>
          <p14:tracePt t="66954" x="7893050" y="2984500"/>
          <p14:tracePt t="66970" x="7886700" y="2997200"/>
          <p14:tracePt t="66988" x="7861300" y="3028950"/>
          <p14:tracePt t="67004" x="7842250" y="3079750"/>
          <p14:tracePt t="67021" x="7835900" y="3149600"/>
          <p14:tracePt t="67037" x="7835900" y="3194050"/>
          <p14:tracePt t="67054" x="7842250" y="3232150"/>
          <p14:tracePt t="67072" x="7874000" y="3270250"/>
          <p14:tracePt t="67087" x="7899400" y="3302000"/>
          <p14:tracePt t="67104" x="7975600" y="3352800"/>
          <p14:tracePt t="67120" x="8077200" y="3384550"/>
          <p14:tracePt t="67137" x="8223250" y="3409950"/>
          <p14:tracePt t="67154" x="8261350" y="3422650"/>
          <p14:tracePt t="67170" x="8280400" y="3422650"/>
          <p14:tracePt t="67187" x="8305800" y="3422650"/>
          <p14:tracePt t="67205" x="8350250" y="3409950"/>
          <p14:tracePt t="67220" x="8388350" y="3403600"/>
          <p14:tracePt t="67237" x="8439150" y="3390900"/>
          <p14:tracePt t="67254" x="8477250" y="3378200"/>
          <p14:tracePt t="67270" x="8502650" y="3371850"/>
          <p14:tracePt t="67287" x="8547100" y="3346450"/>
          <p14:tracePt t="67304" x="8559800" y="3340100"/>
          <p14:tracePt t="67320" x="8572500" y="3314700"/>
          <p14:tracePt t="67337" x="8591550" y="3289300"/>
          <p14:tracePt t="67354" x="8597900" y="3289300"/>
          <p14:tracePt t="67370" x="8597900" y="3270250"/>
          <p14:tracePt t="67387" x="8597900" y="3263900"/>
          <p14:tracePt t="69853" x="8591550" y="3263900"/>
          <p14:tracePt t="69859" x="8585200" y="3263900"/>
          <p14:tracePt t="69881" x="8578850" y="3270250"/>
          <p14:tracePt t="69888" x="8572500" y="3276600"/>
          <p14:tracePt t="69902" x="8566150" y="3276600"/>
          <p14:tracePt t="69918" x="8553450" y="3282950"/>
          <p14:tracePt t="69935" x="8540750" y="3282950"/>
          <p14:tracePt t="69952" x="8521700" y="3289300"/>
          <p14:tracePt t="69968" x="8496300" y="3289300"/>
          <p14:tracePt t="69985" x="8477250" y="3289300"/>
          <p14:tracePt t="70001" x="8470900" y="3289300"/>
          <p14:tracePt t="70019" x="8432800" y="3289300"/>
          <p14:tracePt t="70035" x="8394700" y="3282950"/>
          <p14:tracePt t="70052" x="8356600" y="3257550"/>
          <p14:tracePt t="70068" x="8312150" y="3213100"/>
          <p14:tracePt t="70087" x="8261350" y="3111500"/>
          <p14:tracePt t="70102" x="8261350" y="3079750"/>
          <p14:tracePt t="70118" x="8261350" y="3048000"/>
          <p14:tracePt t="70151" x="8261350" y="3035300"/>
          <p14:tracePt t="70168" x="8267700" y="3035300"/>
          <p14:tracePt t="70184" x="8267700" y="3028950"/>
          <p14:tracePt t="70208" x="8267700" y="3022600"/>
          <p14:tracePt t="70253" x="8267700" y="3016250"/>
          <p14:tracePt t="72703" x="8261350" y="3016250"/>
          <p14:tracePt t="72712" x="8229600" y="3016250"/>
          <p14:tracePt t="72719" x="8172450" y="3016250"/>
          <p14:tracePt t="72732" x="8026400" y="3022600"/>
          <p14:tracePt t="72739" x="7943850" y="3035300"/>
          <p14:tracePt t="72749" x="7842250" y="3041650"/>
          <p14:tracePt t="72768" x="7702550" y="3060700"/>
          <p14:tracePt t="72782" x="7543800" y="3073400"/>
          <p14:tracePt t="72799" x="7327900" y="3111500"/>
          <p14:tracePt t="72815" x="7251700" y="3111500"/>
          <p14:tracePt t="72834" x="7175500" y="3111500"/>
          <p14:tracePt t="72850" x="7086600" y="3105150"/>
          <p14:tracePt t="72865" x="7054850" y="3092450"/>
          <p14:tracePt t="72882" x="7035800" y="3086100"/>
          <p14:tracePt t="72899" x="7029450" y="3079750"/>
          <p14:tracePt t="72915" x="7016750" y="3079750"/>
          <p14:tracePt t="72932" x="7004050" y="3073400"/>
          <p14:tracePt t="72948" x="6978650" y="3067050"/>
          <p14:tracePt t="72965" x="6953250" y="3060700"/>
          <p14:tracePt t="72982" x="6896100" y="3048000"/>
          <p14:tracePt t="72998" x="6807200" y="3035300"/>
          <p14:tracePt t="73015" x="6731000" y="3016250"/>
          <p14:tracePt t="73032" x="6623050" y="3003550"/>
          <p14:tracePt t="73049" x="6515100" y="2997200"/>
          <p14:tracePt t="73067" x="6337300" y="2952750"/>
          <p14:tracePt t="73083" x="6210300" y="2940050"/>
          <p14:tracePt t="73099" x="6096000" y="2921000"/>
          <p14:tracePt t="73115" x="6000750" y="2914650"/>
          <p14:tracePt t="73133" x="5848350" y="2914650"/>
          <p14:tracePt t="73149" x="5734050" y="2914650"/>
          <p14:tracePt t="73165" x="5626100" y="2914650"/>
          <p14:tracePt t="73182" x="5549900" y="2921000"/>
          <p14:tracePt t="73200" x="5461000" y="2921000"/>
          <p14:tracePt t="73215" x="5429250" y="2921000"/>
          <p14:tracePt t="73232" x="5384800" y="2927350"/>
          <p14:tracePt t="73237" x="5365750" y="2933700"/>
          <p14:tracePt t="73265" x="5346700" y="2946400"/>
          <p14:tracePt t="73281" x="5334000" y="2952750"/>
          <p14:tracePt t="73298" x="5321300" y="2959100"/>
          <p14:tracePt t="73314" x="5308600" y="2978150"/>
          <p14:tracePt t="73332" x="5289550" y="3054350"/>
          <p14:tracePt t="73348" x="5276850" y="3206750"/>
          <p14:tracePt t="73365" x="5276850" y="3263900"/>
          <p14:tracePt t="73381" x="5276850" y="3282950"/>
          <p14:tracePt t="73398" x="5276850" y="3302000"/>
          <p14:tracePt t="73414" x="5283200" y="3308350"/>
          <p14:tracePt t="73431" x="5289550" y="3321050"/>
          <p14:tracePt t="73448" x="5353050" y="3359150"/>
          <p14:tracePt t="73464" x="5435600" y="3390900"/>
          <p14:tracePt t="73481" x="5556250" y="3416300"/>
          <p14:tracePt t="73498" x="5753100" y="3454400"/>
          <p14:tracePt t="73514" x="5829300" y="3467100"/>
          <p14:tracePt t="73531" x="5892800" y="3473450"/>
          <p14:tracePt t="73547" x="5943600" y="3473450"/>
          <p14:tracePt t="73565" x="6076950" y="3454400"/>
          <p14:tracePt t="73581" x="6159500" y="3416300"/>
          <p14:tracePt t="73598" x="6216650" y="3397250"/>
          <p14:tracePt t="73614" x="6267450" y="3384550"/>
          <p14:tracePt t="73631" x="6305550" y="3365500"/>
          <p14:tracePt t="73647" x="6381750" y="3321050"/>
          <p14:tracePt t="73664" x="6432550" y="3289300"/>
          <p14:tracePt t="73681" x="6489700" y="3257550"/>
          <p14:tracePt t="73698" x="6502400" y="3244850"/>
          <p14:tracePt t="73716" x="6534150" y="3206750"/>
          <p14:tracePt t="73731" x="6540500" y="3187700"/>
          <p14:tracePt t="73737" x="6540500" y="3168650"/>
          <p14:tracePt t="73748" x="6534150" y="3143250"/>
          <p14:tracePt t="73765" x="6508750" y="3105150"/>
          <p14:tracePt t="73783" x="6388100" y="3028950"/>
          <p14:tracePt t="73798" x="6343650" y="3016250"/>
          <p14:tracePt t="73814" x="6140450" y="2940050"/>
          <p14:tracePt t="73832" x="5994400" y="2908300"/>
          <p14:tracePt t="73849" x="5892800" y="2889250"/>
          <p14:tracePt t="73864" x="5753100" y="2863850"/>
          <p14:tracePt t="73881" x="5600700" y="2863850"/>
          <p14:tracePt t="73898" x="5537200" y="2889250"/>
          <p14:tracePt t="73914" x="5511800" y="2895600"/>
          <p14:tracePt t="73932" x="5473700" y="2921000"/>
          <p14:tracePt t="73948" x="5461000" y="2927350"/>
          <p14:tracePt t="73964" x="5448300" y="2927350"/>
          <p14:tracePt t="73981" x="5441950" y="2946400"/>
          <p14:tracePt t="73999" x="5422900" y="2971800"/>
          <p14:tracePt t="74031" x="5416550" y="3009900"/>
          <p14:tracePt t="74048" x="5416550" y="3048000"/>
          <p14:tracePt t="74065" x="5416550" y="3067050"/>
          <p14:tracePt t="74083" x="5416550" y="3079750"/>
          <p14:tracePt t="74097" x="5422900" y="3092450"/>
          <p14:tracePt t="74131" x="5422900" y="3098800"/>
          <p14:tracePt t="74148" x="5429250" y="3105150"/>
          <p14:tracePt t="74219" x="5429250" y="3111500"/>
          <p14:tracePt t="74310" x="5429250" y="3117850"/>
          <p14:tracePt t="74644" x="5429250" y="3124200"/>
          <p14:tracePt t="74656" x="5441950" y="3130550"/>
          <p14:tracePt t="74666" x="5454650" y="3136900"/>
          <p14:tracePt t="74680" x="5467350" y="3149600"/>
          <p14:tracePt t="74697" x="5480050" y="3155950"/>
          <p14:tracePt t="74713" x="5480050" y="3162300"/>
          <p14:tracePt t="74730" x="5499100" y="3162300"/>
          <p14:tracePt t="74748" x="5499100" y="3175000"/>
          <p14:tracePt t="74763" x="5505450" y="3175000"/>
          <p14:tracePt t="74780" x="5511800" y="3181350"/>
          <p14:tracePt t="74800" x="5518150" y="3181350"/>
          <p14:tracePt t="74836" x="5524500" y="3181350"/>
          <p14:tracePt t="75247" x="5473700" y="3187700"/>
          <p14:tracePt t="75254" x="5365750" y="3206750"/>
          <p14:tracePt t="75264" x="5308600" y="3232150"/>
          <p14:tracePt t="75280" x="5156200" y="3295650"/>
          <p14:tracePt t="75297" x="4889500" y="3416300"/>
          <p14:tracePt t="75312" x="4743450" y="3517900"/>
          <p14:tracePt t="75329" x="4591050" y="3689350"/>
          <p14:tracePt t="75346" x="4470400" y="3829050"/>
          <p14:tracePt t="75363" x="4337050" y="3968750"/>
          <p14:tracePt t="75380" x="4178300" y="4254500"/>
          <p14:tracePt t="75396" x="4146550" y="4318000"/>
          <p14:tracePt t="75413" x="4114800" y="4368800"/>
          <p14:tracePt t="75430" x="4089400" y="4419600"/>
          <p14:tracePt t="75446" x="4044950" y="4476750"/>
          <p14:tracePt t="75463" x="3962400" y="4533900"/>
          <p14:tracePt t="75479" x="3803650" y="4546600"/>
          <p14:tracePt t="75496" x="3587750" y="4445000"/>
          <p14:tracePt t="75513" x="3092450" y="4114800"/>
          <p14:tracePt t="75529" x="2838450" y="3771900"/>
          <p14:tracePt t="75546" x="2279650" y="3041650"/>
          <p14:tracePt t="75563" x="2063750" y="2641600"/>
          <p14:tracePt t="75579" x="1879600" y="2057400"/>
          <p14:tracePt t="75596" x="1651000" y="1295400"/>
          <p14:tracePt t="75613" x="1568450" y="977900"/>
          <p14:tracePt t="75629" x="1504950" y="698500"/>
          <p14:tracePt t="75646" x="1485900" y="571500"/>
          <p14:tracePt t="75664" x="1454150" y="368300"/>
          <p14:tracePt t="75679" x="1447800" y="323850"/>
          <p14:tracePt t="75696" x="1441450" y="311150"/>
          <p14:tracePt t="75712" x="1441450" y="298450"/>
          <p14:tracePt t="75730" x="1435100" y="292100"/>
          <p14:tracePt t="75756" x="1435100" y="285750"/>
          <p14:tracePt t="75861" x="1428750" y="285750"/>
          <p14:tracePt t="75870" x="1422400" y="285750"/>
          <p14:tracePt t="75880" x="1371600" y="279400"/>
          <p14:tracePt t="75897" x="1238250" y="266700"/>
          <p14:tracePt t="77325" x="5702300" y="3746500"/>
          <p14:tracePt t="77339" x="4883150" y="3530600"/>
          <p14:tracePt t="77346" x="4362450" y="3289300"/>
          <p14:tracePt t="77353" x="3975100" y="3016250"/>
          <p14:tracePt t="77362" x="3467100" y="2781300"/>
          <p14:tracePt t="77372" x="3117850" y="2628900"/>
          <p14:tracePt t="77388" x="2489200" y="2184400"/>
          <p14:tracePt t="77405" x="2076450" y="1892300"/>
          <p14:tracePt t="77422" x="1568450" y="1447800"/>
          <p14:tracePt t="77438" x="1460500" y="1320800"/>
          <p14:tracePt t="77454" x="1314450" y="1117600"/>
          <p14:tracePt t="77471" x="1206500" y="869950"/>
          <p14:tracePt t="77488" x="1174750" y="781050"/>
          <p14:tracePt t="77505" x="1123950" y="641350"/>
          <p14:tracePt t="77522" x="1104900" y="539750"/>
          <p14:tracePt t="77538" x="1104900" y="501650"/>
          <p14:tracePt t="77555" x="1104900" y="476250"/>
          <p14:tracePt t="77573" x="1111250" y="438150"/>
          <p14:tracePt t="77589" x="1111250" y="419100"/>
          <p14:tracePt t="77605" x="1117600" y="412750"/>
          <p14:tracePt t="77622" x="1117600" y="406400"/>
          <p14:tracePt t="77639" x="1117600" y="400050"/>
          <p14:tracePt t="77658" x="1117600" y="393700"/>
          <p14:tracePt t="77673" x="1123950" y="355600"/>
          <p14:tracePt t="78608" x="1250950" y="571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idx="1"/>
          </p:nvPr>
        </p:nvSpPr>
        <p:spPr>
          <a:xfrm>
            <a:off x="839586" y="274320"/>
            <a:ext cx="9767454" cy="914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l-SI" sz="3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 VOICE, </a:t>
            </a:r>
            <a:r>
              <a:rPr lang="sl-SI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</a:t>
            </a:r>
            <a:r>
              <a:rPr lang="sl-SI" sz="3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EXAMPLES: </a:t>
            </a:r>
            <a:endParaRPr lang="sl-SI" sz="3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87" y="1128384"/>
            <a:ext cx="4727373" cy="489132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695" y="1132307"/>
            <a:ext cx="4092632" cy="4887407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3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18"/>
    </mc:Choice>
    <mc:Fallback>
      <p:transition spd="slow" advTm="52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4" x="2857500" y="4286250"/>
          <p14:tracePt t="871" x="2768600" y="4133850"/>
          <p14:tracePt t="878" x="2673350" y="3892550"/>
          <p14:tracePt t="889" x="2609850" y="3695700"/>
          <p14:tracePt t="905" x="2501900" y="3079750"/>
          <p14:tracePt t="922" x="2444750" y="2724150"/>
          <p14:tracePt t="939" x="2432050" y="2178050"/>
          <p14:tracePt t="957" x="2495550" y="1530350"/>
          <p14:tracePt t="972" x="2546350" y="1301750"/>
          <p14:tracePt t="989" x="2616200" y="1041400"/>
          <p14:tracePt t="1005" x="2641600" y="952500"/>
          <p14:tracePt t="1022" x="2717800" y="850900"/>
          <p14:tracePt t="1039" x="2870200" y="723900"/>
          <p14:tracePt t="1056" x="2946400" y="666750"/>
          <p14:tracePt t="1073" x="2990850" y="647700"/>
          <p14:tracePt t="1089" x="3041650" y="622300"/>
          <p14:tracePt t="1106" x="3238500" y="609600"/>
          <p14:tracePt t="1123" x="3403600" y="609600"/>
          <p14:tracePt t="1139" x="3575050" y="635000"/>
          <p14:tracePt t="1155" x="3816350" y="673100"/>
          <p14:tracePt t="1173" x="4076700" y="698500"/>
          <p14:tracePt t="1189" x="4292600" y="704850"/>
          <p14:tracePt t="1205" x="4451350" y="704850"/>
          <p14:tracePt t="1222" x="4622800" y="698500"/>
          <p14:tracePt t="1238" x="4794250" y="698500"/>
          <p14:tracePt t="1255" x="4921250" y="723900"/>
          <p14:tracePt t="1272" x="4972050" y="730250"/>
          <p14:tracePt t="1289" x="5016500" y="730250"/>
          <p14:tracePt t="1744" x="4927600" y="762000"/>
          <p14:tracePt t="1752" x="4781550" y="793750"/>
          <p14:tracePt t="1760" x="4603750" y="838200"/>
          <p14:tracePt t="1772" x="4445000" y="889000"/>
          <p14:tracePt t="1788" x="4298950" y="984250"/>
          <p14:tracePt t="1804" x="4108450" y="1098550"/>
          <p14:tracePt t="1822" x="3962400" y="1212850"/>
          <p14:tracePt t="1838" x="3924300" y="1231900"/>
          <p14:tracePt t="1854" x="3905250" y="1244600"/>
          <p14:tracePt t="1872" x="3886200" y="1257300"/>
          <p14:tracePt t="1888" x="3835400" y="1270000"/>
          <p14:tracePt t="1905" x="3714750" y="1276350"/>
          <p14:tracePt t="1921" x="3632200" y="1257300"/>
          <p14:tracePt t="1938" x="3575050" y="1225550"/>
          <p14:tracePt t="1954" x="3517900" y="1193800"/>
          <p14:tracePt t="1972" x="3397250" y="1111250"/>
          <p14:tracePt t="1988" x="3314700" y="1066800"/>
          <p14:tracePt t="2004" x="3251200" y="1035050"/>
          <p14:tracePt t="2021" x="3206750" y="1016000"/>
          <p14:tracePt t="2038" x="3175000" y="1003300"/>
          <p14:tracePt t="2071" x="3155950" y="1003300"/>
          <p14:tracePt t="2104" x="3149600" y="996950"/>
          <p14:tracePt t="2121" x="3143250" y="996950"/>
          <p14:tracePt t="2656" x="3314700" y="990600"/>
          <p14:tracePt t="2661" x="3530600" y="990600"/>
          <p14:tracePt t="2671" x="3752850" y="996950"/>
          <p14:tracePt t="2690" x="4330700" y="1003300"/>
          <p14:tracePt t="2704" x="4438650" y="1016000"/>
          <p14:tracePt t="2720" x="4946650" y="1028700"/>
          <p14:tracePt t="2737" x="5099050" y="1022350"/>
          <p14:tracePt t="2754" x="5276850" y="1009650"/>
          <p14:tracePt t="2771" x="5403850" y="990600"/>
          <p14:tracePt t="2787" x="5422900" y="990600"/>
          <p14:tracePt t="2804" x="5429250" y="990600"/>
          <p14:tracePt t="2821" x="5435600" y="990600"/>
          <p14:tracePt t="2838" x="5448300" y="990600"/>
          <p14:tracePt t="2870" x="5454650" y="990600"/>
          <p14:tracePt t="2885" x="5461000" y="990600"/>
          <p14:tracePt t="2908" x="5467350" y="990600"/>
          <p14:tracePt t="2930" x="5499100" y="990600"/>
          <p14:tracePt t="2937" x="5537200" y="990600"/>
          <p14:tracePt t="2945" x="5632450" y="990600"/>
          <p14:tracePt t="2953" x="5753100" y="990600"/>
          <p14:tracePt t="2970" x="5949950" y="996950"/>
          <p14:tracePt t="2987" x="6483350" y="1028700"/>
          <p14:tracePt t="3003" x="6686550" y="1047750"/>
          <p14:tracePt t="3020" x="6883400" y="1060450"/>
          <p14:tracePt t="3037" x="6991350" y="1066800"/>
          <p14:tracePt t="3055" x="7054850" y="1066800"/>
          <p14:tracePt t="3070" x="7073900" y="1060450"/>
          <p14:tracePt t="3088" x="7086600" y="1054100"/>
          <p14:tracePt t="5060" x="7004050" y="1054100"/>
          <p14:tracePt t="5067" x="6902450" y="1054100"/>
          <p14:tracePt t="5074" x="6819900" y="1054100"/>
          <p14:tracePt t="5086" x="6654800" y="1060450"/>
          <p14:tracePt t="5103" x="6477000" y="1066800"/>
          <p14:tracePt t="5119" x="6235700" y="1066800"/>
          <p14:tracePt t="5135" x="6007100" y="1073150"/>
          <p14:tracePt t="5153" x="5448300" y="1104900"/>
          <p14:tracePt t="5168" x="4940300" y="1212850"/>
          <p14:tracePt t="5185" x="4603750" y="1352550"/>
          <p14:tracePt t="5202" x="4038600" y="1644650"/>
          <p14:tracePt t="5218" x="3644900" y="1841500"/>
          <p14:tracePt t="5235" x="3473450" y="1924050"/>
          <p14:tracePt t="5251" x="3397250" y="1955800"/>
          <p14:tracePt t="5268" x="3352800" y="1993900"/>
          <p14:tracePt t="5285" x="3308350" y="2000250"/>
          <p14:tracePt t="5301" x="3276600" y="2000250"/>
          <p14:tracePt t="5318" x="3244850" y="2000250"/>
          <p14:tracePt t="5335" x="3200400" y="1974850"/>
          <p14:tracePt t="5351" x="3149600" y="1949450"/>
          <p14:tracePt t="5369" x="3048000" y="1879600"/>
          <p14:tracePt t="5386" x="2984500" y="1841500"/>
          <p14:tracePt t="5401" x="2889250" y="1765300"/>
          <p14:tracePt t="5418" x="2743200" y="1682750"/>
          <p14:tracePt t="5435" x="2597150" y="1593850"/>
          <p14:tracePt t="5451" x="2533650" y="1555750"/>
          <p14:tracePt t="5468" x="2463800" y="1530350"/>
          <p14:tracePt t="5484" x="2381250" y="1498600"/>
          <p14:tracePt t="5501" x="2292350" y="1479550"/>
          <p14:tracePt t="5518" x="2203450" y="1466850"/>
          <p14:tracePt t="5534" x="2178050" y="1466850"/>
          <p14:tracePt t="5551" x="2152650" y="1466850"/>
          <p14:tracePt t="5568" x="2146300" y="1466850"/>
          <p14:tracePt t="5585" x="2133600" y="1466850"/>
          <p14:tracePt t="5602" x="2120900" y="1466850"/>
          <p14:tracePt t="5619" x="2108200" y="1466850"/>
          <p14:tracePt t="5652" x="2095500" y="1466850"/>
          <p14:tracePt t="5667" x="2095500" y="1473200"/>
          <p14:tracePt t="6051" x="2076450" y="1473200"/>
          <p14:tracePt t="6063" x="2032000" y="1473200"/>
          <p14:tracePt t="6072" x="1924050" y="1454150"/>
          <p14:tracePt t="6086" x="1847850" y="1454150"/>
          <p14:tracePt t="6101" x="1809750" y="1454150"/>
          <p14:tracePt t="6118" x="1765300" y="1454150"/>
          <p14:tracePt t="6136" x="1746250" y="1454150"/>
          <p14:tracePt t="6152" x="1739900" y="1454150"/>
          <p14:tracePt t="6167" x="1733550" y="1460500"/>
          <p14:tracePt t="6201" x="1733550" y="1466850"/>
          <p14:tracePt t="6217" x="1790700" y="1479550"/>
          <p14:tracePt t="6234" x="2025650" y="1479550"/>
          <p14:tracePt t="6251" x="2184400" y="1485900"/>
          <p14:tracePt t="6267" x="2349500" y="1492250"/>
          <p14:tracePt t="6284" x="2432050" y="1511300"/>
          <p14:tracePt t="6301" x="2489200" y="1530350"/>
          <p14:tracePt t="6317" x="2501900" y="1536700"/>
          <p14:tracePt t="6333" x="2508250" y="1536700"/>
          <p14:tracePt t="6350" x="2514600" y="1543050"/>
          <p14:tracePt t="6385" x="2514600" y="1549400"/>
          <p14:tracePt t="6400" x="2438400" y="1549400"/>
          <p14:tracePt t="6418" x="2279650" y="1549400"/>
          <p14:tracePt t="6434" x="2209800" y="1524000"/>
          <p14:tracePt t="6438" x="2178050" y="1511300"/>
          <p14:tracePt t="6451" x="2152650" y="1504950"/>
          <p14:tracePt t="6467" x="2146300" y="1504950"/>
          <p14:tracePt t="6500" x="2139950" y="1504950"/>
          <p14:tracePt t="6517" x="2139950" y="1498600"/>
          <p14:tracePt t="6534" x="2171700" y="1492250"/>
          <p14:tracePt t="6550" x="2489200" y="1485900"/>
          <p14:tracePt t="6567" x="2762250" y="1517650"/>
          <p14:tracePt t="6583" x="3181350" y="1530350"/>
          <p14:tracePt t="6601" x="3416300" y="1530350"/>
          <p14:tracePt t="6617" x="3441700" y="1530350"/>
          <p14:tracePt t="6633" x="3454400" y="1530350"/>
          <p14:tracePt t="6668" x="3467100" y="1530350"/>
          <p14:tracePt t="6692" x="3460750" y="1530350"/>
          <p14:tracePt t="6700" x="3422650" y="1543050"/>
          <p14:tracePt t="6717" x="3340100" y="1530350"/>
          <p14:tracePt t="6735" x="3035300" y="1498600"/>
          <p14:tracePt t="6750" x="2857500" y="1485900"/>
          <p14:tracePt t="6767" x="2647950" y="1485900"/>
          <p14:tracePt t="6783" x="2374900" y="1492250"/>
          <p14:tracePt t="6800" x="2279650" y="1504950"/>
          <p14:tracePt t="6817" x="2146300" y="1543050"/>
          <p14:tracePt t="6833" x="2120900" y="1555750"/>
          <p14:tracePt t="6850" x="2101850" y="1555750"/>
          <p14:tracePt t="6884" x="2101850" y="1562100"/>
          <p14:tracePt t="6923" x="2120900" y="1562100"/>
          <p14:tracePt t="6930" x="2152650" y="1568450"/>
          <p14:tracePt t="6938" x="2190750" y="1574800"/>
          <p14:tracePt t="6950" x="2222500" y="1581150"/>
          <p14:tracePt t="6966" x="2343150" y="1581150"/>
          <p14:tracePt t="6983" x="2374900" y="1581150"/>
          <p14:tracePt t="7000" x="2400300" y="1581150"/>
          <p14:tracePt t="7016" x="2419350" y="1581150"/>
          <p14:tracePt t="7033" x="2438400" y="1581150"/>
          <p14:tracePt t="7050" x="2438400" y="1587500"/>
          <p14:tracePt t="7066" x="2451100" y="1587500"/>
          <p14:tracePt t="7083" x="2457450" y="1587500"/>
          <p14:tracePt t="7116" x="2298700" y="1612900"/>
          <p14:tracePt t="7133" x="2190750" y="1638300"/>
          <p14:tracePt t="7150" x="1860550" y="1739900"/>
          <p14:tracePt t="7166" x="1689100" y="1797050"/>
          <p14:tracePt t="7183" x="1543050" y="1892300"/>
          <p14:tracePt t="7199" x="1454150" y="2000250"/>
          <p14:tracePt t="7217" x="1422400" y="2101850"/>
          <p14:tracePt t="7233" x="1416050" y="2159000"/>
          <p14:tracePt t="7250" x="1441450" y="2209800"/>
          <p14:tracePt t="7266" x="1504950" y="2279650"/>
          <p14:tracePt t="7283" x="1657350" y="2393950"/>
          <p14:tracePt t="7299" x="1771650" y="2476500"/>
          <p14:tracePt t="7317" x="1866900" y="2533650"/>
          <p14:tracePt t="7333" x="1879600" y="2540000"/>
          <p14:tracePt t="7349" x="1892300" y="2546350"/>
          <p14:tracePt t="7366" x="1905000" y="2546350"/>
          <p14:tracePt t="7383" x="1911350" y="2546350"/>
          <p14:tracePt t="7400" x="1930400" y="2546350"/>
          <p14:tracePt t="7432" x="1936750" y="2546350"/>
          <p14:tracePt t="7478" x="1898650" y="2546350"/>
          <p14:tracePt t="7484" x="1822450" y="2546350"/>
          <p14:tracePt t="7500" x="1733550" y="2552700"/>
          <p14:tracePt t="7516" x="1701800" y="2565400"/>
          <p14:tracePt t="7533" x="1682750" y="2565400"/>
          <p14:tracePt t="7550" x="1676400" y="2578100"/>
          <p14:tracePt t="7566" x="1670050" y="2584450"/>
          <p14:tracePt t="7583" x="1663700" y="2584450"/>
          <p14:tracePt t="7620" x="1746250" y="2609850"/>
          <p14:tracePt t="7635" x="1924050" y="2616200"/>
          <p14:tracePt t="7650" x="2139950" y="2622550"/>
          <p14:tracePt t="7666" x="2508250" y="2622550"/>
          <p14:tracePt t="7683" x="3041650" y="2660650"/>
          <p14:tracePt t="7699" x="3206750" y="2667000"/>
          <p14:tracePt t="7716" x="3333750" y="2667000"/>
          <p14:tracePt t="7733" x="3390900" y="2667000"/>
          <p14:tracePt t="7751" x="3397250" y="2667000"/>
          <p14:tracePt t="7783" x="3403600" y="2667000"/>
          <p14:tracePt t="7799" x="3403600" y="2673350"/>
          <p14:tracePt t="7824" x="3390900" y="2679700"/>
          <p14:tracePt t="7832" x="3346450" y="2686050"/>
          <p14:tracePt t="7849" x="3086100" y="2692400"/>
          <p14:tracePt t="7866" x="2813050" y="2692400"/>
          <p14:tracePt t="7883" x="2552700" y="2705100"/>
          <p14:tracePt t="7900" x="2178050" y="2711450"/>
          <p14:tracePt t="7917" x="1993900" y="2730500"/>
          <p14:tracePt t="7933" x="1885950" y="2755900"/>
          <p14:tracePt t="7937" x="1866900" y="2755900"/>
          <p14:tracePt t="7966" x="1854200" y="2755900"/>
          <p14:tracePt t="8277" x="1797050" y="2870200"/>
          <p14:tracePt t="8284" x="1739900" y="2952750"/>
          <p14:tracePt t="8299" x="1670050" y="3067050"/>
          <p14:tracePt t="8316" x="1625600" y="3257550"/>
          <p14:tracePt t="8333" x="1606550" y="3378200"/>
          <p14:tracePt t="8349" x="1619250" y="3435350"/>
          <p14:tracePt t="8366" x="1631950" y="3460750"/>
          <p14:tracePt t="8385" x="1714500" y="3505200"/>
          <p14:tracePt t="8399" x="1733550" y="3511550"/>
          <p14:tracePt t="8417" x="1752600" y="3511550"/>
          <p14:tracePt t="8432" x="1765300" y="3511550"/>
          <p14:tracePt t="8453" x="1771650" y="3511550"/>
          <p14:tracePt t="8465" x="1778000" y="3511550"/>
          <p14:tracePt t="8481" x="1784350" y="3505200"/>
          <p14:tracePt t="8498" x="1790700" y="3505200"/>
          <p14:tracePt t="8531" x="1790700" y="3498850"/>
          <p14:tracePt t="8612" x="1797050" y="3498850"/>
          <p14:tracePt t="8669" x="1866900" y="3486150"/>
          <p14:tracePt t="8676" x="1949450" y="3486150"/>
          <p14:tracePt t="8683" x="2095500" y="3486150"/>
          <p14:tracePt t="8698" x="2273300" y="3473450"/>
          <p14:tracePt t="8715" x="2647950" y="3460750"/>
          <p14:tracePt t="8732" x="2978150" y="3454400"/>
          <p14:tracePt t="8748" x="3263900" y="3460750"/>
          <p14:tracePt t="8765" x="3575050" y="3460750"/>
          <p14:tracePt t="8781" x="3702050" y="3467100"/>
          <p14:tracePt t="8798" x="3771900" y="3473450"/>
          <p14:tracePt t="8815" x="3784600" y="3473450"/>
          <p14:tracePt t="8832" x="3790950" y="3473450"/>
          <p14:tracePt t="8848" x="3797300" y="3473450"/>
          <p14:tracePt t="8865" x="3803650" y="3473450"/>
          <p14:tracePt t="8899" x="3810000" y="3473450"/>
          <p14:tracePt t="8931" x="3816350" y="3473450"/>
          <p14:tracePt t="9173" x="3790950" y="3486150"/>
          <p14:tracePt t="9182" x="3746500" y="3492500"/>
          <p14:tracePt t="9188" x="3708400" y="3505200"/>
          <p14:tracePt t="9200" x="3467100" y="3594100"/>
          <p14:tracePt t="9214" x="3187700" y="3721100"/>
          <p14:tracePt t="9231" x="2927350" y="3854450"/>
          <p14:tracePt t="9248" x="2540000" y="4025900"/>
          <p14:tracePt t="9266" x="2292350" y="4165600"/>
          <p14:tracePt t="9281" x="2070100" y="4324350"/>
          <p14:tracePt t="9298" x="1981200" y="4406900"/>
          <p14:tracePt t="9314" x="1962150" y="4425950"/>
          <p14:tracePt t="9332" x="1943100" y="4445000"/>
          <p14:tracePt t="9347" x="1943100" y="4451350"/>
          <p14:tracePt t="9364" x="1930400" y="4464050"/>
          <p14:tracePt t="9381" x="1924050" y="4464050"/>
          <p14:tracePt t="9397" x="1917700" y="4470400"/>
          <p14:tracePt t="9416" x="1898650" y="4476750"/>
          <p14:tracePt t="9431" x="1866900" y="4489450"/>
          <p14:tracePt t="9448" x="1816100" y="4514850"/>
          <p14:tracePt t="9452" x="1809750" y="4514850"/>
          <p14:tracePt t="9466" x="1797050" y="4514850"/>
          <p14:tracePt t="9481" x="1790700" y="4521200"/>
          <p14:tracePt t="9497" x="1784350" y="4521200"/>
          <p14:tracePt t="9514" x="1778000" y="4521200"/>
          <p14:tracePt t="9574" x="1790700" y="4521200"/>
          <p14:tracePt t="9582" x="1828800" y="4514850"/>
          <p14:tracePt t="9589" x="1866900" y="4514850"/>
          <p14:tracePt t="9597" x="1936750" y="4508500"/>
          <p14:tracePt t="9614" x="2127250" y="4483100"/>
          <p14:tracePt t="9630" x="2393950" y="4445000"/>
          <p14:tracePt t="9647" x="2584450" y="4413250"/>
          <p14:tracePt t="9665" x="2755900" y="4387850"/>
          <p14:tracePt t="9681" x="2876550" y="4375150"/>
          <p14:tracePt t="9699" x="3060700" y="4362450"/>
          <p14:tracePt t="9714" x="3124200" y="4356100"/>
          <p14:tracePt t="9731" x="3187700" y="4356100"/>
          <p14:tracePt t="9747" x="3219450" y="4356100"/>
          <p14:tracePt t="9764" x="3238500" y="4356100"/>
          <p14:tracePt t="9780" x="3251200" y="4356100"/>
          <p14:tracePt t="9797" x="3257550" y="4356100"/>
          <p14:tracePt t="9814" x="3263900" y="4356100"/>
          <p14:tracePt t="9847" x="3270250" y="4356100"/>
          <p14:tracePt t="9864" x="3282950" y="4356100"/>
          <p14:tracePt t="9911" x="3289300" y="4356100"/>
          <p14:tracePt t="9950" x="3295650" y="4356100"/>
          <p14:tracePt t="10098" x="3302000" y="4356100"/>
          <p14:tracePt t="10106" x="3308350" y="4356100"/>
          <p14:tracePt t="10114" x="3359150" y="4368800"/>
          <p14:tracePt t="10131" x="3511550" y="4394200"/>
          <p14:tracePt t="10148" x="3581400" y="4413250"/>
          <p14:tracePt t="10165" x="3606800" y="4419600"/>
          <p14:tracePt t="10181" x="3632200" y="4419600"/>
          <p14:tracePt t="10198" x="3644900" y="4425950"/>
          <p14:tracePt t="10214" x="3651250" y="4425950"/>
          <p14:tracePt t="10231" x="3657600" y="4432300"/>
          <p14:tracePt t="10263" x="3670300" y="4432300"/>
          <p14:tracePt t="10280" x="3670300" y="4438650"/>
          <p14:tracePt t="10297" x="3676650" y="4438650"/>
          <p14:tracePt t="11240" x="3651250" y="4406900"/>
          <p14:tracePt t="11248" x="3613150" y="4343400"/>
          <p14:tracePt t="11255" x="3581400" y="4305300"/>
          <p14:tracePt t="11263" x="3549650" y="4260850"/>
          <p14:tracePt t="11280" x="3416300" y="4076700"/>
          <p14:tracePt t="11296" x="3308350" y="3841750"/>
          <p14:tracePt t="11312" x="3213100" y="3651250"/>
          <p14:tracePt t="11329" x="3117850" y="3467100"/>
          <p14:tracePt t="11346" x="3035300" y="3289300"/>
          <p14:tracePt t="11362" x="2990850" y="3187700"/>
          <p14:tracePt t="11379" x="2901950" y="3022600"/>
          <p14:tracePt t="11396" x="2800350" y="2825750"/>
          <p14:tracePt t="11412" x="2679700" y="2679700"/>
          <p14:tracePt t="11431" x="2514600" y="2457450"/>
          <p14:tracePt t="11446" x="2457450" y="2387600"/>
          <p14:tracePt t="11462" x="2438400" y="2362200"/>
          <p14:tracePt t="11467" x="2432050" y="2349500"/>
          <p14:tracePt t="11479" x="2419350" y="2324100"/>
          <p14:tracePt t="11497" x="2387600" y="2298700"/>
          <p14:tracePt t="11512" x="2336800" y="2247900"/>
          <p14:tracePt t="11529" x="2298700" y="2203450"/>
          <p14:tracePt t="11545" x="2260600" y="2165350"/>
          <p14:tracePt t="11562" x="2203450" y="2120900"/>
          <p14:tracePt t="11579" x="2114550" y="2038350"/>
          <p14:tracePt t="11595" x="2057400" y="2012950"/>
          <p14:tracePt t="11612" x="2032000" y="1981200"/>
          <p14:tracePt t="11629" x="1987550" y="1962150"/>
          <p14:tracePt t="11646" x="1955800" y="1955800"/>
          <p14:tracePt t="11662" x="1949450" y="1949450"/>
          <p14:tracePt t="11679" x="1930400" y="1936750"/>
          <p14:tracePt t="11695" x="1905000" y="1936750"/>
          <p14:tracePt t="11714" x="1841500" y="1924050"/>
          <p14:tracePt t="11729" x="1828800" y="1924050"/>
          <p14:tracePt t="11745" x="1816100" y="1917700"/>
          <p14:tracePt t="11764" x="1809750" y="1911350"/>
          <p14:tracePt t="11795" x="1797050" y="1905000"/>
          <p14:tracePt t="11812" x="1790700" y="1905000"/>
          <p14:tracePt t="11845" x="1828800" y="1905000"/>
          <p14:tracePt t="11862" x="2120900" y="1981200"/>
          <p14:tracePt t="11878" x="2597150" y="2127250"/>
          <p14:tracePt t="11895" x="2863850" y="2190750"/>
          <p14:tracePt t="11912" x="3213100" y="2260600"/>
          <p14:tracePt t="11929" x="3333750" y="2279650"/>
          <p14:tracePt t="11945" x="3454400" y="2279650"/>
          <p14:tracePt t="11962" x="3479800" y="2279650"/>
          <p14:tracePt t="11978" x="3486150" y="2279650"/>
          <p14:tracePt t="11995" x="3498850" y="2279650"/>
          <p14:tracePt t="12023" x="3505200" y="2279650"/>
          <p14:tracePt t="12046" x="3511550" y="2279650"/>
          <p14:tracePt t="12366" x="3511550" y="2235200"/>
          <p14:tracePt t="12373" x="3511550" y="2203450"/>
          <p14:tracePt t="12379" x="3524250" y="2152650"/>
          <p14:tracePt t="12395" x="3524250" y="2095500"/>
          <p14:tracePt t="12411" x="3524250" y="2082800"/>
          <p14:tracePt t="12428" x="3524250" y="2063750"/>
          <p14:tracePt t="12445" x="3536950" y="2051050"/>
          <p14:tracePt t="12463" x="3543300" y="2044700"/>
          <p14:tracePt t="12478" x="3549650" y="2038350"/>
          <p14:tracePt t="12495" x="3556000" y="2038350"/>
          <p14:tracePt t="12512" x="3562350" y="2038350"/>
          <p14:tracePt t="12528" x="3568700" y="2032000"/>
          <p14:tracePt t="12545" x="3575050" y="2032000"/>
          <p14:tracePt t="12578" x="3581400" y="2032000"/>
          <p14:tracePt t="12605" x="3587750" y="2032000"/>
          <p14:tracePt t="12642" x="3594100" y="2032000"/>
          <p14:tracePt t="12697" x="3594100" y="2025650"/>
          <p14:tracePt t="12962" x="3600450" y="2025650"/>
          <p14:tracePt t="12978" x="3619500" y="2012950"/>
          <p14:tracePt t="12985" x="3638550" y="2012950"/>
          <p14:tracePt t="12994" x="3657600" y="2006600"/>
          <p14:tracePt t="13011" x="3670300" y="2006600"/>
          <p14:tracePt t="13028" x="3702050" y="2000250"/>
          <p14:tracePt t="13044" x="3708400" y="2000250"/>
          <p14:tracePt t="13061" x="3714750" y="2000250"/>
          <p14:tracePt t="13077" x="3714750" y="1993900"/>
          <p14:tracePt t="13095" x="3727450" y="1993900"/>
          <p14:tracePt t="13111" x="3727450" y="1987550"/>
          <p14:tracePt t="13187" x="3727450" y="1981200"/>
          <p14:tracePt t="13247" x="3727450" y="1974850"/>
          <p14:tracePt t="13300" x="3733800" y="1974850"/>
          <p14:tracePt t="13323" x="3746500" y="1974850"/>
          <p14:tracePt t="13330" x="3759200" y="1955800"/>
          <p14:tracePt t="13344" x="3905250" y="1866900"/>
          <p14:tracePt t="13361" x="4006850" y="1790700"/>
          <p14:tracePt t="13378" x="4095750" y="1720850"/>
          <p14:tracePt t="13394" x="4127500" y="1701800"/>
          <p14:tracePt t="13411" x="4210050" y="1657350"/>
          <p14:tracePt t="13428" x="4229100" y="1651000"/>
          <p14:tracePt t="13446" x="4254500" y="1644650"/>
          <p14:tracePt t="13462" x="4260850" y="1638300"/>
          <p14:tracePt t="13477" x="4267200" y="1638300"/>
          <p14:tracePt t="13494" x="4273550" y="1631950"/>
          <p14:tracePt t="13527" x="4286250" y="1631950"/>
          <p14:tracePt t="13545" x="4292600" y="1631950"/>
          <p14:tracePt t="13705" x="4298950" y="1631950"/>
          <p14:tracePt t="14450" x="4343400" y="1530350"/>
          <p14:tracePt t="14458" x="4413250" y="1422400"/>
          <p14:tracePt t="14465" x="4445000" y="1365250"/>
          <p14:tracePt t="14478" x="4502150" y="1282700"/>
          <p14:tracePt t="14485" x="4521200" y="1263650"/>
          <p14:tracePt t="14493" x="4540250" y="1244600"/>
          <p14:tracePt t="14509" x="4578350" y="1193800"/>
          <p14:tracePt t="14526" x="4629150" y="1149350"/>
          <p14:tracePt t="14544" x="4699000" y="1104900"/>
          <p14:tracePt t="14559" x="4743450" y="1073150"/>
          <p14:tracePt t="14576" x="4813300" y="1041400"/>
          <p14:tracePt t="14593" x="4876800" y="1009650"/>
          <p14:tracePt t="14609" x="4902200" y="996950"/>
          <p14:tracePt t="14626" x="4927600" y="984250"/>
          <p14:tracePt t="14642" x="4933950" y="984250"/>
          <p14:tracePt t="14659" x="4940300" y="984250"/>
          <p14:tracePt t="14676" x="4940300" y="977900"/>
          <p14:tracePt t="14692" x="4946650" y="977900"/>
          <p14:tracePt t="14709" x="4953000" y="971550"/>
          <p14:tracePt t="14726" x="4959350" y="965200"/>
          <p14:tracePt t="14743" x="5054600" y="908050"/>
          <p14:tracePt t="14760" x="5295900" y="825500"/>
          <p14:tracePt t="14776" x="5422900" y="800100"/>
          <p14:tracePt t="14793" x="5588000" y="781050"/>
          <p14:tracePt t="14812" x="5734050" y="774700"/>
          <p14:tracePt t="14827" x="5854700" y="768350"/>
          <p14:tracePt t="14842" x="5918200" y="768350"/>
          <p14:tracePt t="14859" x="5969000" y="768350"/>
          <p14:tracePt t="14876" x="6007100" y="768350"/>
          <p14:tracePt t="14894" x="6051550" y="768350"/>
          <p14:tracePt t="14909" x="6083300" y="768350"/>
          <p14:tracePt t="14926" x="6153150" y="762000"/>
          <p14:tracePt t="14942" x="6191250" y="762000"/>
          <p14:tracePt t="14959" x="6216650" y="762000"/>
          <p14:tracePt t="14977" x="6261100" y="762000"/>
          <p14:tracePt t="14993" x="6311900" y="762000"/>
          <p14:tracePt t="15009" x="6369050" y="768350"/>
          <p14:tracePt t="15026" x="6426200" y="781050"/>
          <p14:tracePt t="15043" x="6502400" y="806450"/>
          <p14:tracePt t="15059" x="6527800" y="812800"/>
          <p14:tracePt t="15076" x="6553200" y="819150"/>
          <p14:tracePt t="15092" x="6572250" y="831850"/>
          <p14:tracePt t="15109" x="6578600" y="831850"/>
          <p14:tracePt t="15125" x="6584950" y="838200"/>
          <p14:tracePt t="15142" x="6597650" y="838200"/>
          <p14:tracePt t="15175" x="6597650" y="831850"/>
          <p14:tracePt t="15192" x="6381750" y="704850"/>
          <p14:tracePt t="15209" x="6254750" y="654050"/>
          <p14:tracePt t="15226" x="6127750" y="628650"/>
          <p14:tracePt t="15242" x="5892800" y="622300"/>
          <p14:tracePt t="15259" x="5689600" y="641350"/>
          <p14:tracePt t="15276" x="5600700" y="654050"/>
          <p14:tracePt t="15292" x="5537200" y="660400"/>
          <p14:tracePt t="15309" x="5480050" y="660400"/>
          <p14:tracePt t="15326" x="5435600" y="666750"/>
          <p14:tracePt t="15342" x="5378450" y="673100"/>
          <p14:tracePt t="15359" x="5353050" y="685800"/>
          <p14:tracePt t="15375" x="5321300" y="692150"/>
          <p14:tracePt t="15392" x="5289550" y="692150"/>
          <p14:tracePt t="15409" x="5207000" y="711200"/>
          <p14:tracePt t="15425" x="5175250" y="717550"/>
          <p14:tracePt t="15442" x="5149850" y="717550"/>
          <p14:tracePt t="15459" x="5143500" y="717550"/>
          <p14:tracePt t="15476" x="5130800" y="723900"/>
          <p14:tracePt t="15495" x="5124450" y="723900"/>
          <p14:tracePt t="15509" x="5111750" y="730250"/>
          <p14:tracePt t="15525" x="5099050" y="730250"/>
          <p14:tracePt t="15542" x="5092700" y="736600"/>
          <p14:tracePt t="15559" x="5086350" y="736600"/>
          <p14:tracePt t="15575" x="5080000" y="742950"/>
          <p14:tracePt t="15619" x="5080000" y="749300"/>
          <p14:tracePt t="16600" x="5016500" y="749300"/>
          <p14:tracePt t="16607" x="4921250" y="749300"/>
          <p14:tracePt t="16616" x="4883150" y="742950"/>
          <p14:tracePt t="16627" x="4692650" y="742950"/>
          <p14:tracePt t="16640" x="4470400" y="762000"/>
          <p14:tracePt t="16657" x="4305300" y="806450"/>
          <p14:tracePt t="16674" x="3987800" y="869950"/>
          <p14:tracePt t="16691" x="3790950" y="920750"/>
          <p14:tracePt t="16708" x="3365500" y="1016000"/>
          <p14:tracePt t="16724" x="3200400" y="1066800"/>
          <p14:tracePt t="16741" x="3022600" y="1098550"/>
          <p14:tracePt t="16758" x="2844800" y="1149350"/>
          <p14:tracePt t="16775" x="2730500" y="1181100"/>
          <p14:tracePt t="16791" x="2667000" y="1200150"/>
          <p14:tracePt t="16807" x="2616200" y="1219200"/>
          <p14:tracePt t="16825" x="2578100" y="1225550"/>
          <p14:tracePt t="16841" x="2559050" y="1231900"/>
          <p14:tracePt t="16857" x="2514600" y="1238250"/>
          <p14:tracePt t="16874" x="2508250" y="1238250"/>
          <p14:tracePt t="16890" x="2476500" y="1238250"/>
          <p14:tracePt t="16907" x="2432050" y="1257300"/>
          <p14:tracePt t="16924" x="2298700" y="1333500"/>
          <p14:tracePt t="16940" x="2197100" y="1390650"/>
          <p14:tracePt t="16957" x="2133600" y="1428750"/>
          <p14:tracePt t="16974" x="2101850" y="1447800"/>
          <p14:tracePt t="16992" x="2089150" y="1447800"/>
          <p14:tracePt t="17008" x="2082800" y="1454150"/>
          <p14:tracePt t="17024" x="2070100" y="1460500"/>
          <p14:tracePt t="17059" x="2057400" y="1460500"/>
          <p14:tracePt t="17090" x="2051050" y="1466850"/>
          <p14:tracePt t="17144" x="2076450" y="1466850"/>
          <p14:tracePt t="17152" x="2152650" y="1466850"/>
          <p14:tracePt t="17158" x="2216150" y="1454150"/>
          <p14:tracePt t="17174" x="2311400" y="1454150"/>
          <p14:tracePt t="17191" x="2438400" y="1454150"/>
          <p14:tracePt t="17211" x="2635250" y="1473200"/>
          <p14:tracePt t="17223" x="2692400" y="1485900"/>
          <p14:tracePt t="17240" x="2724150" y="1485900"/>
          <p14:tracePt t="17257" x="2724150" y="1492250"/>
          <p14:tracePt t="17274" x="2736850" y="1492250"/>
          <p14:tracePt t="17290" x="2743200" y="1492250"/>
          <p14:tracePt t="17307" x="2749550" y="1492250"/>
          <p14:tracePt t="17352" x="2762250" y="1492250"/>
          <p14:tracePt t="17389" x="2768600" y="1492250"/>
          <p14:tracePt t="17456" x="2774950" y="1492250"/>
          <p14:tracePt t="17463" x="2781300" y="1492250"/>
          <p14:tracePt t="17473" x="2844800" y="1492250"/>
          <p14:tracePt t="17490" x="3003550" y="1466850"/>
          <p14:tracePt t="17507" x="3187700" y="1460500"/>
          <p14:tracePt t="17525" x="3314700" y="1460500"/>
          <p14:tracePt t="17540" x="3416300" y="1454150"/>
          <p14:tracePt t="17557" x="3429000" y="1454150"/>
          <p14:tracePt t="17573" x="3441700" y="1454150"/>
          <p14:tracePt t="17590" x="3448050" y="1454150"/>
          <p14:tracePt t="17606" x="3454400" y="1454150"/>
          <p14:tracePt t="17839" x="3460750" y="1454150"/>
          <p14:tracePt t="17869" x="3467100" y="1454150"/>
          <p14:tracePt t="17943" x="3460750" y="1447800"/>
          <p14:tracePt t="17967" x="3454400" y="1447800"/>
          <p14:tracePt t="17982" x="3448050" y="1441450"/>
          <p14:tracePt t="18004" x="3441700" y="1441450"/>
          <p14:tracePt t="18026" x="3435350" y="1441450"/>
          <p14:tracePt t="18057" x="3429000" y="1441450"/>
          <p14:tracePt t="18386" x="3409950" y="1447800"/>
          <p14:tracePt t="18392" x="3340100" y="1479550"/>
          <p14:tracePt t="18406" x="3187700" y="1549400"/>
          <p14:tracePt t="18423" x="3016250" y="1625600"/>
          <p14:tracePt t="18440" x="2787650" y="1720850"/>
          <p14:tracePt t="18456" x="2603500" y="1765300"/>
          <p14:tracePt t="18472" x="2463800" y="1790700"/>
          <p14:tracePt t="18489" x="2311400" y="1803400"/>
          <p14:tracePt t="18494" x="2235200" y="1816100"/>
          <p14:tracePt t="18506" x="2152650" y="1822450"/>
          <p14:tracePt t="18522" x="2108200" y="1822450"/>
          <p14:tracePt t="18539" x="2089150" y="1828800"/>
          <p14:tracePt t="18556" x="2070100" y="1841500"/>
          <p14:tracePt t="18572" x="2063750" y="1841500"/>
          <p14:tracePt t="18589" x="2051050" y="1841500"/>
          <p14:tracePt t="18623" x="2044700" y="1841500"/>
          <p14:tracePt t="18639" x="2038350" y="1841500"/>
          <p14:tracePt t="18688" x="2032000" y="1841500"/>
          <p14:tracePt t="18766" x="2038350" y="1841500"/>
          <p14:tracePt t="18773" x="2095500" y="1847850"/>
          <p14:tracePt t="18780" x="2139950" y="1860550"/>
          <p14:tracePt t="18791" x="2266950" y="1866900"/>
          <p14:tracePt t="18805" x="2311400" y="1866900"/>
          <p14:tracePt t="18822" x="2508250" y="1879600"/>
          <p14:tracePt t="18840" x="2641600" y="1892300"/>
          <p14:tracePt t="18855" x="2724150" y="1911350"/>
          <p14:tracePt t="18873" x="2768600" y="1917700"/>
          <p14:tracePt t="18889" x="2787650" y="1924050"/>
          <p14:tracePt t="18922" x="2794000" y="1924050"/>
          <p14:tracePt t="18939" x="2800350" y="1924050"/>
          <p14:tracePt t="18966" x="2806700" y="1924050"/>
          <p14:tracePt t="18988" x="2819400" y="1924050"/>
          <p14:tracePt t="19377" x="2825750" y="1924050"/>
          <p14:tracePt t="19392" x="2832100" y="1924050"/>
          <p14:tracePt t="19415" x="2870200" y="1924050"/>
          <p14:tracePt t="19421" x="2901950" y="1924050"/>
          <p14:tracePt t="19430" x="2959100" y="1911350"/>
          <p14:tracePt t="19438" x="3028950" y="1911350"/>
          <p14:tracePt t="19455" x="3175000" y="1898650"/>
          <p14:tracePt t="19471" x="3270250" y="1898650"/>
          <p14:tracePt t="19488" x="3390900" y="1911350"/>
          <p14:tracePt t="19505" x="3454400" y="1911350"/>
          <p14:tracePt t="19522" x="3486150" y="1911350"/>
          <p14:tracePt t="19538" x="3511550" y="1911350"/>
          <p14:tracePt t="19555" x="3517900" y="1911350"/>
          <p14:tracePt t="19571" x="3524250" y="1911350"/>
          <p14:tracePt t="19588" x="3536950" y="1905000"/>
          <p14:tracePt t="19604" x="3556000" y="1905000"/>
          <p14:tracePt t="19621" x="3568700" y="1898650"/>
          <p14:tracePt t="19638" x="3581400" y="1898650"/>
          <p14:tracePt t="19655" x="3625850" y="1892300"/>
          <p14:tracePt t="19671" x="3676650" y="1885950"/>
          <p14:tracePt t="19688" x="3765550" y="1885950"/>
          <p14:tracePt t="19705" x="3810000" y="1885950"/>
          <p14:tracePt t="19721" x="3854450" y="1885950"/>
          <p14:tracePt t="19738" x="3873500" y="1885950"/>
          <p14:tracePt t="19771" x="3879850" y="1885950"/>
          <p14:tracePt t="19788" x="3892550" y="1885950"/>
          <p14:tracePt t="19825" x="3905250" y="1885950"/>
          <p14:tracePt t="19848" x="3911600" y="1885950"/>
          <p14:tracePt t="19915" x="3917950" y="1885950"/>
          <p14:tracePt t="20556" x="4000500" y="1911350"/>
          <p14:tracePt t="20565" x="4076700" y="1936750"/>
          <p14:tracePt t="20575" x="4133850" y="1949450"/>
          <p14:tracePt t="20588" x="4248150" y="1955800"/>
          <p14:tracePt t="20606" x="4330700" y="1962150"/>
          <p14:tracePt t="20620" x="4343400" y="1962150"/>
          <p14:tracePt t="20637" x="4362450" y="1955800"/>
          <p14:tracePt t="20654" x="4368800" y="1949450"/>
          <p14:tracePt t="20687" x="4368800" y="1936750"/>
          <p14:tracePt t="20704" x="4368800" y="1930400"/>
          <p14:tracePt t="20720" x="4368800" y="1924050"/>
          <p14:tracePt t="20737" x="4368800" y="1917700"/>
          <p14:tracePt t="20753" x="4368800" y="1911350"/>
          <p14:tracePt t="20770" x="4362450" y="1905000"/>
          <p14:tracePt t="21102" x="4368800" y="1898650"/>
          <p14:tracePt t="21109" x="4368800" y="1892300"/>
          <p14:tracePt t="21123" x="4368800" y="1885950"/>
          <p14:tracePt t="21138" x="4375150" y="1873250"/>
          <p14:tracePt t="21154" x="4381500" y="1866900"/>
          <p14:tracePt t="21171" x="4387850" y="1860550"/>
          <p14:tracePt t="21187" x="4394200" y="1854200"/>
          <p14:tracePt t="21203" x="4406900" y="1841500"/>
          <p14:tracePt t="21220" x="4413250" y="1822450"/>
          <p14:tracePt t="21237" x="4413250" y="1809750"/>
          <p14:tracePt t="21254" x="4413250" y="1778000"/>
          <p14:tracePt t="21270" x="4400550" y="1771650"/>
          <p14:tracePt t="21287" x="4356100" y="1746250"/>
          <p14:tracePt t="21303" x="4286250" y="1739900"/>
          <p14:tracePt t="21321" x="4229100" y="1752600"/>
          <p14:tracePt t="21337" x="4197350" y="1765300"/>
          <p14:tracePt t="21353" x="4197350" y="1778000"/>
          <p14:tracePt t="21370" x="4184650" y="1790700"/>
          <p14:tracePt t="21387" x="4171950" y="1809750"/>
          <p14:tracePt t="21403" x="4165600" y="1847850"/>
          <p14:tracePt t="21420" x="4178300" y="1866900"/>
          <p14:tracePt t="21436" x="4248150" y="1911350"/>
          <p14:tracePt t="21453" x="4337050" y="1930400"/>
          <p14:tracePt t="21470" x="4406900" y="1930400"/>
          <p14:tracePt t="21486" x="4438650" y="1930400"/>
          <p14:tracePt t="21503" x="4451350" y="1917700"/>
          <p14:tracePt t="21519" x="4457700" y="1917700"/>
          <p14:tracePt t="21536" x="4464050" y="1892300"/>
          <p14:tracePt t="21553" x="4489450" y="1854200"/>
          <p14:tracePt t="21570" x="4489450" y="1822450"/>
          <p14:tracePt t="21587" x="4470400" y="1803400"/>
          <p14:tracePt t="21606" x="4457700" y="1784350"/>
          <p14:tracePt t="21620" x="4413250" y="1771650"/>
          <p14:tracePt t="21636" x="4381500" y="1771650"/>
          <p14:tracePt t="21653" x="4343400" y="1784350"/>
          <p14:tracePt t="21669" x="4330700" y="1797050"/>
          <p14:tracePt t="21687" x="4324350" y="1809750"/>
          <p14:tracePt t="21702" x="4311650" y="1854200"/>
          <p14:tracePt t="24295" x="4229100" y="1847850"/>
          <p14:tracePt t="24303" x="4140200" y="1847850"/>
          <p14:tracePt t="24311" x="4076700" y="1847850"/>
          <p14:tracePt t="24318" x="4032250" y="1854200"/>
          <p14:tracePt t="24334" x="3981450" y="1854200"/>
          <p14:tracePt t="24350" x="3968750" y="1854200"/>
          <p14:tracePt t="24368" x="3956050" y="1854200"/>
          <p14:tracePt t="24415" x="3943350" y="1854200"/>
          <p14:tracePt t="24445" x="3949700" y="1854200"/>
          <p14:tracePt t="24459" x="4000500" y="1873250"/>
          <p14:tracePt t="24465" x="4070350" y="1879600"/>
          <p14:tracePt t="24473" x="4159250" y="1879600"/>
          <p14:tracePt t="24483" x="4229100" y="1879600"/>
          <p14:tracePt t="24501" x="4375150" y="1866900"/>
          <p14:tracePt t="24516" x="4413250" y="1860550"/>
          <p14:tracePt t="24533" x="4425950" y="1854200"/>
          <p14:tracePt t="24550" x="4432300" y="1854200"/>
          <p14:tracePt t="24566" x="4432300" y="1847850"/>
          <p14:tracePt t="24600" x="4406900" y="1828800"/>
          <p14:tracePt t="24617" x="4349750" y="1822450"/>
          <p14:tracePt t="24633" x="4298950" y="1822450"/>
          <p14:tracePt t="24650" x="4273550" y="1822450"/>
          <p14:tracePt t="24666" x="4267200" y="1828800"/>
          <p14:tracePt t="24683" x="4267200" y="1841500"/>
          <p14:tracePt t="24700" x="4260850" y="1860550"/>
          <p14:tracePt t="24718" x="4267200" y="1885950"/>
          <p14:tracePt t="24733" x="4273550" y="1892300"/>
          <p14:tracePt t="24750" x="4286250" y="1905000"/>
          <p14:tracePt t="24767" x="4298950" y="1905000"/>
          <p14:tracePt t="24783" x="4298950" y="1911350"/>
          <p14:tracePt t="24800" x="4305300" y="1917700"/>
          <p14:tracePt t="24816" x="4311650" y="1917700"/>
          <p14:tracePt t="24833" x="4318000" y="1917700"/>
          <p14:tracePt t="24907" x="4318000" y="1924050"/>
          <p14:tracePt t="24947" x="4318000" y="1930400"/>
          <p14:tracePt t="24985" x="4324350" y="1930400"/>
          <p14:tracePt t="25019" x="4324350" y="1936750"/>
          <p14:tracePt t="25028" x="4330700" y="1936750"/>
          <p14:tracePt t="25043" x="4330700" y="1949450"/>
          <p14:tracePt t="25065" x="4337050" y="1955800"/>
          <p14:tracePt t="25074" x="4343400" y="1955800"/>
          <p14:tracePt t="25083" x="4343400" y="1962150"/>
          <p14:tracePt t="25100" x="4356100" y="1962150"/>
          <p14:tracePt t="25118" x="4362450" y="1962150"/>
          <p14:tracePt t="25133" x="4368800" y="1968500"/>
          <p14:tracePt t="25151" x="4375150" y="1968500"/>
          <p14:tracePt t="25166" x="4375150" y="1974850"/>
          <p14:tracePt t="25205" x="4368800" y="1974850"/>
          <p14:tracePt t="25216" x="4356100" y="1974850"/>
          <p14:tracePt t="25233" x="4292600" y="1968500"/>
          <p14:tracePt t="25249" x="4241800" y="1968500"/>
          <p14:tracePt t="25266" x="4191000" y="1974850"/>
          <p14:tracePt t="25282" x="4178300" y="1981200"/>
          <p14:tracePt t="25299" x="4159250" y="1987550"/>
          <p14:tracePt t="25316" x="4146550" y="1987550"/>
          <p14:tracePt t="25350" x="4140200" y="1987550"/>
          <p14:tracePt t="25368" x="4127500" y="2000250"/>
          <p14:tracePt t="25438" x="4121150" y="2000250"/>
          <p14:tracePt t="28655" x="4089400" y="2025650"/>
          <p14:tracePt t="28664" x="4044950" y="2044700"/>
          <p14:tracePt t="28671" x="4006850" y="2076450"/>
          <p14:tracePt t="28682" x="3981450" y="2095500"/>
          <p14:tracePt t="28698" x="3879850" y="2197100"/>
          <p14:tracePt t="28713" x="3835400" y="2241550"/>
          <p14:tracePt t="28730" x="3803650" y="2266950"/>
          <p14:tracePt t="28747" x="3778250" y="2292350"/>
          <p14:tracePt t="28764" x="3765550" y="2292350"/>
          <p14:tracePt t="28781" x="3759200" y="2298700"/>
          <p14:tracePt t="28797" x="3759200" y="2305050"/>
          <p14:tracePt t="28813" x="3752850" y="2305050"/>
          <p14:tracePt t="28830" x="3746500" y="2305050"/>
          <p14:tracePt t="28864" x="3740150" y="2305050"/>
          <p14:tracePt t="28888" x="3733800" y="2305050"/>
          <p14:tracePt t="28902" x="3727450" y="2305050"/>
          <p14:tracePt t="28909" x="3708400" y="2298700"/>
          <p14:tracePt t="28918" x="3670300" y="2273300"/>
          <p14:tracePt t="28930" x="3600450" y="2228850"/>
          <p14:tracePt t="28947" x="3492500" y="2171700"/>
          <p14:tracePt t="28965" x="3308350" y="2114550"/>
          <p14:tracePt t="28980" x="3028950" y="2044700"/>
          <p14:tracePt t="28996" x="2736850" y="2000250"/>
          <p14:tracePt t="29012" x="2527300" y="1962150"/>
          <p14:tracePt t="29029" x="2387600" y="1924050"/>
          <p14:tracePt t="29046" x="2222500" y="1898650"/>
          <p14:tracePt t="29062" x="2146300" y="1885950"/>
          <p14:tracePt t="29079" x="2133600" y="1885950"/>
          <p14:tracePt t="29112" x="2127250" y="1885950"/>
          <p14:tracePt t="29130" x="2120900" y="1885950"/>
          <p14:tracePt t="29185" x="2108200" y="1885950"/>
          <p14:tracePt t="29223" x="2108200" y="1892300"/>
          <p14:tracePt t="29312" x="2101850" y="1892300"/>
          <p14:tracePt t="29343" x="2095500" y="1892300"/>
          <p14:tracePt t="29350" x="2076450" y="1892300"/>
          <p14:tracePt t="29362" x="1968500" y="1892300"/>
          <p14:tracePt t="29379" x="1803400" y="1905000"/>
          <p14:tracePt t="29396" x="1714500" y="1905000"/>
          <p14:tracePt t="29415" x="1689100" y="1911350"/>
          <p14:tracePt t="29430" x="1676400" y="1911350"/>
          <p14:tracePt t="29469" x="1676400" y="1917700"/>
          <p14:tracePt t="29490" x="1676400" y="1924050"/>
          <p14:tracePt t="29497" x="1708150" y="1936750"/>
          <p14:tracePt t="29512" x="1841500" y="1987550"/>
          <p14:tracePt t="29529" x="1930400" y="2000250"/>
          <p14:tracePt t="29545" x="2032000" y="2012950"/>
          <p14:tracePt t="29562" x="2209800" y="2012950"/>
          <p14:tracePt t="29578" x="2279650" y="2006600"/>
          <p14:tracePt t="29596" x="2311400" y="2000250"/>
          <p14:tracePt t="29612" x="2324100" y="2000250"/>
          <p14:tracePt t="29629" x="2330450" y="1993900"/>
          <p14:tracePt t="29645" x="2343150" y="1987550"/>
          <p14:tracePt t="29679" x="2343150" y="1974850"/>
          <p14:tracePt t="29695" x="2311400" y="1898650"/>
          <p14:tracePt t="29712" x="2241550" y="1809750"/>
          <p14:tracePt t="29728" x="2089150" y="1714500"/>
          <p14:tracePt t="29745" x="2038350" y="1695450"/>
          <p14:tracePt t="29763" x="1930400" y="1720850"/>
          <p14:tracePt t="29779" x="1765300" y="1828800"/>
          <p14:tracePt t="29795" x="1708150" y="1879600"/>
          <p14:tracePt t="29812" x="1663700" y="1924050"/>
          <p14:tracePt t="29828" x="1631950" y="1955800"/>
          <p14:tracePt t="29846" x="1625600" y="2006600"/>
          <p14:tracePt t="29862" x="1631950" y="2095500"/>
          <p14:tracePt t="29878" x="1689100" y="2171700"/>
          <p14:tracePt t="29895" x="1835150" y="2260600"/>
          <p14:tracePt t="29912" x="1968500" y="2298700"/>
          <p14:tracePt t="29929" x="2273300" y="2305050"/>
          <p14:tracePt t="29947" x="2419350" y="2273300"/>
          <p14:tracePt t="29962" x="2520950" y="2228850"/>
          <p14:tracePt t="29978" x="2635250" y="2152650"/>
          <p14:tracePt t="29984" x="2673350" y="2120900"/>
          <p14:tracePt t="29997" x="2698750" y="2101850"/>
          <p14:tracePt t="30011" x="2698750" y="2095500"/>
          <p14:tracePt t="30028" x="2705100" y="2089150"/>
          <p14:tracePt t="30045" x="2717800" y="2082800"/>
          <p14:tracePt t="30063" x="2679700" y="2025650"/>
          <p14:tracePt t="30079" x="2597150" y="1955800"/>
          <p14:tracePt t="30095" x="2520950" y="1898650"/>
          <p14:tracePt t="30112" x="2381250" y="1854200"/>
          <p14:tracePt t="30128" x="2254250" y="1847850"/>
          <p14:tracePt t="30145" x="2178050" y="1873250"/>
          <p14:tracePt t="30161" x="2152650" y="1885950"/>
          <p14:tracePt t="30179" x="2139950" y="1892300"/>
          <p14:tracePt t="30212" x="2133600" y="1905000"/>
          <p14:tracePt t="30245" x="2133600" y="1911350"/>
          <p14:tracePt t="30261" x="2133600" y="1917700"/>
          <p14:tracePt t="30278" x="2152650" y="1930400"/>
          <p14:tracePt t="30295" x="2178050" y="1936750"/>
          <p14:tracePt t="30312" x="2178050" y="1943100"/>
          <p14:tracePt t="30328" x="2184400" y="1943100"/>
          <p14:tracePt t="30344" x="2190750" y="1949450"/>
          <p14:tracePt t="30379" x="2197100" y="1955800"/>
          <p14:tracePt t="30409" x="2203450" y="1955800"/>
          <p14:tracePt t="30431" x="2203450" y="1962150"/>
          <p14:tracePt t="30447" x="2209800" y="1962150"/>
          <p14:tracePt t="30484" x="2216150" y="1962150"/>
          <p14:tracePt t="30596" x="2222500" y="1962150"/>
          <p14:tracePt t="30663" x="2228850" y="1962150"/>
          <p14:tracePt t="30672" x="2241550" y="1962150"/>
          <p14:tracePt t="30679" x="2273300" y="1962150"/>
          <p14:tracePt t="30695" x="2311400" y="1962150"/>
          <p14:tracePt t="30712" x="2374900" y="1936750"/>
          <p14:tracePt t="30727" x="2514600" y="1905000"/>
          <p14:tracePt t="30744" x="2609850" y="1879600"/>
          <p14:tracePt t="30761" x="2679700" y="1847850"/>
          <p14:tracePt t="30778" x="2730500" y="1822450"/>
          <p14:tracePt t="30795" x="2749550" y="1790700"/>
          <p14:tracePt t="30811" x="2762250" y="1790700"/>
          <p14:tracePt t="30828" x="2768600" y="1784350"/>
          <p14:tracePt t="30844" x="2781300" y="1778000"/>
          <p14:tracePt t="30879" x="2787650" y="1778000"/>
          <p14:tracePt t="30894" x="2787650" y="1771650"/>
          <p14:tracePt t="30911" x="2794000" y="1771650"/>
          <p14:tracePt t="30928" x="2794000" y="1758950"/>
          <p14:tracePt t="30977" x="2806700" y="1758950"/>
          <p14:tracePt t="31039" x="2806700" y="1765300"/>
          <p14:tracePt t="31121" x="2806700" y="1758950"/>
          <p14:tracePt t="31134" x="2813050" y="1758950"/>
          <p14:tracePt t="31149" x="2819400" y="1758950"/>
          <p14:tracePt t="31161" x="2851150" y="1752600"/>
          <p14:tracePt t="31177" x="2952750" y="1714500"/>
          <p14:tracePt t="31194" x="2990850" y="1708150"/>
          <p14:tracePt t="31212" x="3009900" y="1708150"/>
          <p14:tracePt t="31228" x="3016250" y="1708150"/>
          <p14:tracePt t="31244" x="3028950" y="1708150"/>
          <p14:tracePt t="31260" x="3035300" y="1708150"/>
          <p14:tracePt t="31277" x="3054350" y="1708150"/>
          <p14:tracePt t="31295" x="3073400" y="1708150"/>
          <p14:tracePt t="31310" x="3086100" y="1708150"/>
          <p14:tracePt t="31327" x="3092450" y="1714500"/>
          <p14:tracePt t="31344" x="3105150" y="1714500"/>
          <p14:tracePt t="31361" x="3111500" y="1714500"/>
          <p14:tracePt t="31395" x="3117850" y="1720850"/>
          <p14:tracePt t="31433" x="3124200" y="1727200"/>
          <p14:tracePt t="31471" x="3124200" y="1733550"/>
          <p14:tracePt t="31509" x="3130550" y="1733550"/>
          <p14:tracePt t="31544" x="3130550" y="1739900"/>
          <p14:tracePt t="32068" x="3124200" y="1803400"/>
          <p14:tracePt t="32076" x="3105150" y="1911350"/>
          <p14:tracePt t="32083" x="3092450" y="2000250"/>
          <p14:tracePt t="32093" x="3054350" y="2139950"/>
          <p14:tracePt t="32109" x="3028950" y="2393950"/>
          <p14:tracePt t="32126" x="3003550" y="2546350"/>
          <p14:tracePt t="32143" x="2990850" y="2609850"/>
          <p14:tracePt t="32160" x="2965450" y="2654300"/>
          <p14:tracePt t="32176" x="2959100" y="2660650"/>
          <p14:tracePt t="32193" x="2959100" y="2667000"/>
          <p14:tracePt t="32209" x="2946400" y="2673350"/>
          <p14:tracePt t="32226" x="2914650" y="2673350"/>
          <p14:tracePt t="32243" x="2832100" y="2641600"/>
          <p14:tracePt t="32260" x="2730500" y="2609850"/>
          <p14:tracePt t="32276" x="2584450" y="2546350"/>
          <p14:tracePt t="32294" x="2508250" y="2527300"/>
          <p14:tracePt t="32310" x="2425700" y="2508250"/>
          <p14:tracePt t="32326" x="2381250" y="2489200"/>
          <p14:tracePt t="32343" x="2362200" y="2489200"/>
          <p14:tracePt t="32359" x="2343150" y="2489200"/>
          <p14:tracePt t="32376" x="2330450" y="2489200"/>
          <p14:tracePt t="32393" x="2324100" y="2489200"/>
          <p14:tracePt t="32409" x="2324100" y="2495550"/>
          <p14:tracePt t="32426" x="2317750" y="2495550"/>
          <p14:tracePt t="32442" x="2317750" y="2501900"/>
          <p14:tracePt t="32459" x="2311400" y="2501900"/>
          <p14:tracePt t="32493" x="2311400" y="2508250"/>
          <p14:tracePt t="32516" x="2311400" y="2514600"/>
          <p14:tracePt t="32537" x="2311400" y="2520950"/>
          <p14:tracePt t="32552" x="2311400" y="2527300"/>
          <p14:tracePt t="32559" x="2311400" y="2533650"/>
          <p14:tracePt t="32576" x="2311400" y="2540000"/>
          <p14:tracePt t="32597" x="2311400" y="2546350"/>
          <p14:tracePt t="32626" x="2305050" y="2552700"/>
          <p14:tracePt t="32635" x="2298700" y="2559050"/>
          <p14:tracePt t="32643" x="2254250" y="2578100"/>
          <p14:tracePt t="32660" x="2133600" y="2609850"/>
          <p14:tracePt t="32676" x="2019300" y="2647950"/>
          <p14:tracePt t="32693" x="1873250" y="2698750"/>
          <p14:tracePt t="32709" x="1746250" y="2711450"/>
          <p14:tracePt t="32726" x="1676400" y="2730500"/>
          <p14:tracePt t="32744" x="1644650" y="2730500"/>
          <p14:tracePt t="32760" x="1631950" y="2736850"/>
          <p14:tracePt t="32776" x="1625600" y="2736850"/>
          <p14:tracePt t="32794" x="1619250" y="2736850"/>
          <p14:tracePt t="32826" x="1612900" y="2736850"/>
          <p14:tracePt t="32859" x="1606550" y="2736850"/>
          <p14:tracePt t="33368" x="1606550" y="2730500"/>
          <p14:tracePt t="33404" x="1606550" y="2724150"/>
          <p14:tracePt t="33486" x="1606550" y="2711450"/>
          <p14:tracePt t="33523" x="1606550" y="2705100"/>
          <p14:tracePt t="33591" x="1606550" y="2698750"/>
          <p14:tracePt t="33628" x="1606550" y="2692400"/>
          <p14:tracePt t="33658" x="1606550" y="2686050"/>
          <p14:tracePt t="33725" x="1606550" y="2679700"/>
          <p14:tracePt t="33733" x="1612900" y="2679700"/>
          <p14:tracePt t="33763" x="1663700" y="2679700"/>
          <p14:tracePt t="33769" x="1752600" y="2679700"/>
          <p14:tracePt t="33778" x="1822450" y="2679700"/>
          <p14:tracePt t="33793" x="1917700" y="2679700"/>
          <p14:tracePt t="33809" x="1987550" y="2686050"/>
          <p14:tracePt t="33825" x="2076450" y="2686050"/>
          <p14:tracePt t="33843" x="2171700" y="2686050"/>
          <p14:tracePt t="33858" x="2197100" y="2686050"/>
          <p14:tracePt t="33875" x="2228850" y="2692400"/>
          <p14:tracePt t="33892" x="2266950" y="2692400"/>
          <p14:tracePt t="33908" x="2311400" y="2692400"/>
          <p14:tracePt t="33925" x="2413000" y="2692400"/>
          <p14:tracePt t="33941" x="2635250" y="2667000"/>
          <p14:tracePt t="33958" x="2806700" y="2635250"/>
          <p14:tracePt t="33975" x="3130550" y="2597150"/>
          <p14:tracePt t="33991" x="3257550" y="2590800"/>
          <p14:tracePt t="34008" x="3333750" y="2590800"/>
          <p14:tracePt t="34027" x="3384550" y="2590800"/>
          <p14:tracePt t="34044" x="3397250" y="2590800"/>
          <p14:tracePt t="34058" x="3409950" y="2590800"/>
          <p14:tracePt t="34076" x="3416300" y="2590800"/>
          <p14:tracePt t="34091" x="3429000" y="2590800"/>
          <p14:tracePt t="34108" x="3448050" y="2590800"/>
          <p14:tracePt t="34141" x="3454400" y="2590800"/>
          <p14:tracePt t="34158" x="3460750" y="2590800"/>
          <p14:tracePt t="34174" x="3467100" y="2590800"/>
          <p14:tracePt t="34192" x="3479800" y="2590800"/>
          <p14:tracePt t="34208" x="3479800" y="2597150"/>
          <p14:tracePt t="34254" x="3486150" y="2597150"/>
          <p14:tracePt t="34778" x="3403600" y="2609850"/>
          <p14:tracePt t="34786" x="3308350" y="2616200"/>
          <p14:tracePt t="34793" x="3213100" y="2635250"/>
          <p14:tracePt t="34808" x="3067050" y="2679700"/>
          <p14:tracePt t="34825" x="2806700" y="2736850"/>
          <p14:tracePt t="34842" x="2463800" y="2857500"/>
          <p14:tracePt t="34858" x="2152650" y="2965450"/>
          <p14:tracePt t="34874" x="2032000" y="3016250"/>
          <p14:tracePt t="34891" x="1917700" y="3048000"/>
          <p14:tracePt t="34909" x="1695450" y="3092450"/>
          <p14:tracePt t="34924" x="1606550" y="3098800"/>
          <p14:tracePt t="34940" x="1568450" y="3098800"/>
          <p14:tracePt t="34957" x="1562100" y="3098800"/>
          <p14:tracePt t="34974" x="1555750" y="3098800"/>
          <p14:tracePt t="35008" x="1549400" y="3098800"/>
          <p14:tracePt t="35024" x="1543050" y="3098800"/>
          <p14:tracePt t="35040" x="1536700" y="3098800"/>
          <p14:tracePt t="35057" x="1530350" y="3098800"/>
          <p14:tracePt t="35089" x="1524000" y="3098800"/>
          <p14:tracePt t="35223" x="1543050" y="3098800"/>
          <p14:tracePt t="35232" x="1663700" y="3086100"/>
          <p14:tracePt t="35240" x="1771650" y="3054350"/>
          <p14:tracePt t="35257" x="1924050" y="3028950"/>
          <p14:tracePt t="35274" x="2254250" y="2997200"/>
          <p14:tracePt t="35291" x="2387600" y="2997200"/>
          <p14:tracePt t="35307" x="2559050" y="2971800"/>
          <p14:tracePt t="35323" x="2730500" y="2959100"/>
          <p14:tracePt t="35341" x="2889250" y="2978150"/>
          <p14:tracePt t="35356" x="2940050" y="2984500"/>
          <p14:tracePt t="35373" x="2959100" y="2984500"/>
          <p14:tracePt t="35391" x="2971800" y="2984500"/>
          <p14:tracePt t="35407" x="2978150" y="2984500"/>
          <p14:tracePt t="35425" x="2984500" y="2984500"/>
          <p14:tracePt t="35440" x="2990850" y="2990850"/>
          <p14:tracePt t="35516" x="2997200" y="2990850"/>
          <p14:tracePt t="35552" x="3003550" y="2990850"/>
          <p14:tracePt t="35577" x="3009900" y="2990850"/>
          <p14:tracePt t="35584" x="3060700" y="2990850"/>
          <p14:tracePt t="35591" x="3149600" y="2984500"/>
          <p14:tracePt t="35607" x="3282950" y="2984500"/>
          <p14:tracePt t="35625" x="3587750" y="2997200"/>
          <p14:tracePt t="35641" x="3759200" y="3009900"/>
          <p14:tracePt t="35657" x="3873500" y="3028950"/>
          <p14:tracePt t="35673" x="3962400" y="3035300"/>
          <p14:tracePt t="35690" x="3987800" y="3035300"/>
          <p14:tracePt t="35707" x="4000500" y="3035300"/>
          <p14:tracePt t="35723" x="4006850" y="3035300"/>
          <p14:tracePt t="35739" x="4013200" y="3035300"/>
          <p14:tracePt t="35756" x="4019550" y="3035300"/>
          <p14:tracePt t="35773" x="4025900" y="3035300"/>
          <p14:tracePt t="36322" x="4025900" y="3022600"/>
          <p14:tracePt t="36326" x="4032250" y="3003550"/>
          <p14:tracePt t="36339" x="4038600" y="2997200"/>
          <p14:tracePt t="36357" x="4057650" y="2952750"/>
          <p14:tracePt t="36372" x="4083050" y="2921000"/>
          <p14:tracePt t="36389" x="4095750" y="2914650"/>
          <p14:tracePt t="36406" x="4102100" y="2901950"/>
          <p14:tracePt t="36423" x="4108450" y="2895600"/>
          <p14:tracePt t="36439" x="4114800" y="2882900"/>
          <p14:tracePt t="36456" x="4127500" y="2870200"/>
          <p14:tracePt t="36472" x="4127500" y="2851150"/>
          <p14:tracePt t="36490" x="4064000" y="2717800"/>
          <p14:tracePt t="36506" x="3937000" y="2590800"/>
          <p14:tracePt t="36522" x="3765550" y="2463800"/>
          <p14:tracePt t="36540" x="3651250" y="2432050"/>
          <p14:tracePt t="36546" x="3606800" y="2425700"/>
          <p14:tracePt t="36557" x="3575050" y="2425700"/>
          <p14:tracePt t="36572" x="3511550" y="2432050"/>
          <p14:tracePt t="36589" x="3460750" y="2470150"/>
          <p14:tracePt t="36607" x="3409950" y="2527300"/>
          <p14:tracePt t="36622" x="3390900" y="2559050"/>
          <p14:tracePt t="36641" x="3371850" y="2603500"/>
          <p14:tracePt t="36655" x="3371850" y="2622550"/>
          <p14:tracePt t="36672" x="3371850" y="2647950"/>
          <p14:tracePt t="36689" x="3378200" y="2654300"/>
          <p14:tracePt t="36705" x="3448050" y="2692400"/>
          <p14:tracePt t="36722" x="3714750" y="2755900"/>
          <p14:tracePt t="36739" x="3841750" y="2762250"/>
          <p14:tracePt t="36755" x="4025900" y="2781300"/>
          <p14:tracePt t="36772" x="4152900" y="2787650"/>
          <p14:tracePt t="36789" x="4210050" y="2787650"/>
          <p14:tracePt t="36822" x="4229100" y="2787650"/>
          <p14:tracePt t="36860" x="4235450" y="2787650"/>
          <p14:tracePt t="36872" x="4235450" y="2794000"/>
          <p14:tracePt t="36899" x="4241800" y="2794000"/>
          <p14:tracePt t="36951" x="4241800" y="2800350"/>
          <p14:tracePt t="36972" x="4248150" y="2800350"/>
          <p14:tracePt t="37018" x="4248150" y="2806700"/>
          <p14:tracePt t="37048" x="4248150" y="2813050"/>
          <p14:tracePt t="37054" x="4254500" y="2851150"/>
          <p14:tracePt t="37059" x="4260850" y="2857500"/>
          <p14:tracePt t="37074" x="4267200" y="2908300"/>
          <p14:tracePt t="37088" x="4286250" y="2940050"/>
          <p14:tracePt t="37105" x="4286250" y="2952750"/>
          <p14:tracePt t="37122" x="4298950" y="2965450"/>
          <p14:tracePt t="37138" x="4305300" y="2971800"/>
          <p14:tracePt t="37155" x="4305300" y="2978150"/>
          <p14:tracePt t="37171" x="4311650" y="2984500"/>
          <p14:tracePt t="37188" x="4318000" y="2990850"/>
          <p14:tracePt t="37205" x="4318000" y="2997200"/>
          <p14:tracePt t="37221" x="4324350" y="3003550"/>
          <p14:tracePt t="37238" x="4324350" y="3009900"/>
          <p14:tracePt t="37314" x="4324350" y="3016250"/>
          <p14:tracePt t="38051" x="4229100" y="3009900"/>
          <p14:tracePt t="38058" x="4159250" y="3003550"/>
          <p14:tracePt t="38072" x="4076700" y="2990850"/>
          <p14:tracePt t="38089" x="3949700" y="2971800"/>
          <p14:tracePt t="38104" x="3892550" y="2959100"/>
          <p14:tracePt t="38121" x="3854450" y="2952750"/>
          <p14:tracePt t="38138" x="3841750" y="2946400"/>
          <p14:tracePt t="38156" x="3835400" y="2946400"/>
          <p14:tracePt t="38172" x="3829050" y="2946400"/>
          <p14:tracePt t="38188" x="3822700" y="2946400"/>
          <p14:tracePt t="38470" x="3816350" y="2933700"/>
          <p14:tracePt t="38479" x="3816350" y="2927350"/>
          <p14:tracePt t="38493" x="3816350" y="2921000"/>
          <p14:tracePt t="38508" x="3816350" y="2914650"/>
          <p14:tracePt t="38524" x="3816350" y="2908300"/>
          <p14:tracePt t="38539" x="3816350" y="2901950"/>
          <p14:tracePt t="38554" x="3816350" y="2895600"/>
          <p14:tracePt t="38623" x="3816350" y="2889250"/>
          <p14:tracePt t="39002" x="3867150" y="2876550"/>
          <p14:tracePt t="39011" x="3911600" y="2876550"/>
          <p14:tracePt t="39022" x="4019550" y="2870200"/>
          <p14:tracePt t="39037" x="4070350" y="2870200"/>
          <p14:tracePt t="39053" x="4152900" y="2870200"/>
          <p14:tracePt t="39070" x="4171950" y="2870200"/>
          <p14:tracePt t="39086" x="4178300" y="2870200"/>
          <p14:tracePt t="39103" x="4184650" y="2870200"/>
          <p14:tracePt t="39120" x="4191000" y="2870200"/>
          <p14:tracePt t="39137" x="4197350" y="2870200"/>
          <p14:tracePt t="39197" x="4203700" y="2870200"/>
          <p14:tracePt t="39234" x="4210050" y="2870200"/>
          <p14:tracePt t="39869" x="4191000" y="2870200"/>
          <p14:tracePt t="39877" x="4140200" y="2863850"/>
          <p14:tracePt t="39887" x="4051300" y="2851150"/>
          <p14:tracePt t="39903" x="4006850" y="2844800"/>
          <p14:tracePt t="39919" x="3778250" y="2781300"/>
          <p14:tracePt t="39936" x="3663950" y="2749550"/>
          <p14:tracePt t="39953" x="3632200" y="2736850"/>
          <p14:tracePt t="39969" x="3625850" y="2736850"/>
          <p14:tracePt t="39986" x="3613150" y="2730500"/>
          <p14:tracePt t="40003" x="3606800" y="2730500"/>
          <p14:tracePt t="40036" x="3600450" y="2730500"/>
          <p14:tracePt t="40056" x="3594100" y="2730500"/>
          <p14:tracePt t="40093" x="3587750" y="2730500"/>
          <p14:tracePt t="40169" x="3594100" y="2736850"/>
          <p14:tracePt t="40175" x="3613150" y="2743200"/>
          <p14:tracePt t="40187" x="3727450" y="2819400"/>
          <p14:tracePt t="40203" x="3841750" y="2857500"/>
          <p14:tracePt t="40219" x="3924300" y="2901950"/>
          <p14:tracePt t="40236" x="4051300" y="2971800"/>
          <p14:tracePt t="40253" x="4248150" y="3016250"/>
          <p14:tracePt t="40269" x="4324350" y="3028950"/>
          <p14:tracePt t="40286" x="4387850" y="3028950"/>
          <p14:tracePt t="40302" x="4508500" y="3022600"/>
          <p14:tracePt t="40321" x="4667250" y="2984500"/>
          <p14:tracePt t="40336" x="4679950" y="2965450"/>
          <p14:tracePt t="41974" x="4629150" y="2940050"/>
          <p14:tracePt t="41980" x="4610100" y="2933700"/>
          <p14:tracePt t="41988" x="4591050" y="2933700"/>
          <p14:tracePt t="42001" x="4578350" y="2927350"/>
          <p14:tracePt t="42017" x="4552950" y="2927350"/>
          <p14:tracePt t="42034" x="4540250" y="2921000"/>
          <p14:tracePt t="42052" x="4521200" y="2914650"/>
          <p14:tracePt t="42067" x="4502150" y="2908300"/>
          <p14:tracePt t="42084" x="4464050" y="2882900"/>
          <p14:tracePt t="42100" x="4400550" y="2857500"/>
          <p14:tracePt t="42117" x="4318000" y="2825750"/>
          <p14:tracePt t="42135" x="4146550" y="2819400"/>
          <p14:tracePt t="42150" x="4083050" y="2819400"/>
          <p14:tracePt t="42167" x="4038600" y="2819400"/>
          <p14:tracePt t="42184" x="3994150" y="2832100"/>
          <p14:tracePt t="42201" x="3937000" y="2863850"/>
          <p14:tracePt t="42217" x="3892550" y="2895600"/>
          <p14:tracePt t="42233" x="3867150" y="2933700"/>
          <p14:tracePt t="42250" x="3810000" y="3016250"/>
          <p14:tracePt t="42267" x="3797300" y="3086100"/>
          <p14:tracePt t="42713" x="3752850" y="3257550"/>
          <p14:tracePt t="42720" x="3733800" y="3378200"/>
          <p14:tracePt t="42733" x="3746500" y="3689350"/>
          <p14:tracePt t="42750" x="3816350" y="4025900"/>
          <p14:tracePt t="42769" x="3975100" y="4394200"/>
          <p14:tracePt t="42785" x="4032250" y="4508500"/>
          <p14:tracePt t="42800" x="4044950" y="4546600"/>
          <p14:tracePt t="42817" x="4051300" y="4552950"/>
          <p14:tracePt t="42834" x="4057650" y="4559300"/>
          <p14:tracePt t="42851" x="4057650" y="4565650"/>
          <p14:tracePt t="42883" x="4032250" y="4559300"/>
          <p14:tracePt t="42900" x="3937000" y="4502150"/>
          <p14:tracePt t="42916" x="3822700" y="4451350"/>
          <p14:tracePt t="42934" x="3683000" y="4381500"/>
          <p14:tracePt t="42949" x="3587750" y="4337050"/>
          <p14:tracePt t="42966" x="3448050" y="4298950"/>
          <p14:tracePt t="42983" x="3314700" y="4248150"/>
          <p14:tracePt t="43000" x="3149600" y="4159250"/>
          <p14:tracePt t="43016" x="2990850" y="4025900"/>
          <p14:tracePt t="43033" x="2882900" y="3917950"/>
          <p14:tracePt t="43049" x="2819400" y="3867150"/>
          <p14:tracePt t="43054" x="2806700" y="3848100"/>
          <p14:tracePt t="43067" x="2787650" y="3841750"/>
          <p14:tracePt t="43083" x="2787650" y="3835400"/>
          <p14:tracePt t="43099" x="2774950" y="3835400"/>
          <p14:tracePt t="43117" x="2774950" y="3829050"/>
          <p14:tracePt t="43133" x="2768600" y="3829050"/>
          <p14:tracePt t="43149" x="2768600" y="3822700"/>
          <p14:tracePt t="43167" x="2762250" y="3822700"/>
          <p14:tracePt t="43183" x="2762250" y="3816350"/>
          <p14:tracePt t="43199" x="2755900" y="3816350"/>
          <p14:tracePt t="43259" x="2762250" y="3816350"/>
          <p14:tracePt t="43266" x="2832100" y="3816350"/>
          <p14:tracePt t="43273" x="2914650" y="3816350"/>
          <p14:tracePt t="43284" x="3067050" y="3790950"/>
          <p14:tracePt t="43300" x="3143250" y="3784600"/>
          <p14:tracePt t="43316" x="3416300" y="3759200"/>
          <p14:tracePt t="43333" x="3505200" y="3746500"/>
          <p14:tracePt t="43350" x="3543300" y="3746500"/>
          <p14:tracePt t="43368" x="3562350" y="3740150"/>
          <p14:tracePt t="43383" x="3568700" y="3740150"/>
          <p14:tracePt t="43419" x="3575050" y="3740150"/>
          <p14:tracePt t="43437" x="3581400" y="3740150"/>
          <p14:tracePt t="43466" x="3587750" y="3740150"/>
          <p14:tracePt t="43503" x="3594100" y="3740150"/>
          <p14:tracePt t="44215" x="3625850" y="3733800"/>
          <p14:tracePt t="44221" x="3663950" y="3733800"/>
          <p14:tracePt t="44232" x="3676650" y="3727450"/>
          <p14:tracePt t="44249" x="3727450" y="3721100"/>
          <p14:tracePt t="44266" x="3740150" y="3721100"/>
          <p14:tracePt t="44282" x="3746500" y="3721100"/>
          <p14:tracePt t="44300" x="3759200" y="3721100"/>
          <p14:tracePt t="44315" x="3765550" y="3721100"/>
          <p14:tracePt t="44362" x="3771900" y="3721100"/>
          <p14:tracePt t="44392" x="3778250" y="3721100"/>
          <p14:tracePt t="44433" x="3873500" y="3702050"/>
          <p14:tracePt t="44441" x="3949700" y="3689350"/>
          <p14:tracePt t="44449" x="4019550" y="3676650"/>
          <p14:tracePt t="44465" x="4108450" y="3663950"/>
          <p14:tracePt t="44482" x="4178300" y="3657600"/>
          <p14:tracePt t="44498" x="4248150" y="3651250"/>
          <p14:tracePt t="44517" x="4279900" y="3651250"/>
          <p14:tracePt t="44532" x="4286250" y="3651250"/>
          <p14:tracePt t="44549" x="4292600" y="3651250"/>
          <p14:tracePt t="44565" x="4298950" y="3651250"/>
          <p14:tracePt t="44624" x="4305300" y="3651250"/>
          <p14:tracePt t="44878" x="4260850" y="3683000"/>
          <p14:tracePt t="44885" x="4165600" y="3727450"/>
          <p14:tracePt t="44898" x="3975100" y="3803650"/>
          <p14:tracePt t="44915" x="3841750" y="3860800"/>
          <p14:tracePt t="44934" x="3581400" y="3962400"/>
          <p14:tracePt t="44949" x="3460750" y="3981450"/>
          <p14:tracePt t="44966" x="3384550" y="3994150"/>
          <p14:tracePt t="44981" x="3289300" y="3994150"/>
          <p14:tracePt t="44998" x="3149600" y="3987800"/>
          <p14:tracePt t="45016" x="2978150" y="3987800"/>
          <p14:tracePt t="45031" x="2952750" y="3987800"/>
          <p14:tracePt t="45048" x="2806700" y="3975100"/>
          <p14:tracePt t="45053" x="2717800" y="3968750"/>
          <p14:tracePt t="45064" x="2654300" y="3956050"/>
          <p14:tracePt t="45081" x="2533650" y="3943350"/>
          <p14:tracePt t="45097" x="2444750" y="3911600"/>
          <p14:tracePt t="45114" x="2425700" y="3898900"/>
          <p14:tracePt t="45131" x="2387600" y="3886200"/>
          <p14:tracePt t="45148" x="2387600" y="3879850"/>
          <p14:tracePt t="45166" x="2374900" y="3873500"/>
          <p14:tracePt t="45181" x="2368550" y="3867150"/>
          <p14:tracePt t="45198" x="2355850" y="3867150"/>
          <p14:tracePt t="45260" x="2349500" y="3867150"/>
          <p14:tracePt t="45286" x="2349500" y="3860800"/>
          <p14:tracePt t="45323" x="2343150" y="3860800"/>
          <p14:tracePt t="45565" x="2393950" y="3854450"/>
          <p14:tracePt t="45573" x="2514600" y="3835400"/>
          <p14:tracePt t="45581" x="2724150" y="3803650"/>
          <p14:tracePt t="45599" x="3054350" y="3765550"/>
          <p14:tracePt t="45614" x="3340100" y="3733800"/>
          <p14:tracePt t="45631" x="3460750" y="3721100"/>
          <p14:tracePt t="45650" x="3505200" y="3708400"/>
          <p14:tracePt t="45665" x="3530600" y="3708400"/>
          <p14:tracePt t="45681" x="3536950" y="3708400"/>
          <p14:tracePt t="45698" x="3543300" y="3708400"/>
          <p14:tracePt t="45714" x="3549650" y="3708400"/>
          <p14:tracePt t="45749" x="3556000" y="3708400"/>
          <p14:tracePt t="45781" x="3562350" y="3708400"/>
          <p14:tracePt t="45815" x="3562350" y="3714750"/>
          <p14:tracePt t="45938" x="3562350" y="3721100"/>
          <p14:tracePt t="46191" x="3568700" y="3721100"/>
          <p14:tracePt t="46199" x="3568700" y="3727450"/>
          <p14:tracePt t="46206" x="3568700" y="3733800"/>
          <p14:tracePt t="46213" x="3575050" y="3740150"/>
          <p14:tracePt t="46230" x="3587750" y="3752850"/>
          <p14:tracePt t="46247" x="3613150" y="3765550"/>
          <p14:tracePt t="46263" x="3619500" y="3771900"/>
          <p14:tracePt t="46280" x="3625850" y="3778250"/>
          <p14:tracePt t="46296" x="3632200" y="3778250"/>
          <p14:tracePt t="46314" x="3663950" y="3803650"/>
          <p14:tracePt t="46330" x="3702050" y="3810000"/>
          <p14:tracePt t="46346" x="3727450" y="3810000"/>
          <p14:tracePt t="46363" x="3746500" y="3810000"/>
          <p14:tracePt t="46380" x="3765550" y="3810000"/>
          <p14:tracePt t="46397" x="3810000" y="3790950"/>
          <p14:tracePt t="46413" x="3848100" y="3784600"/>
          <p14:tracePt t="46430" x="3886200" y="3778250"/>
          <p14:tracePt t="46447" x="3930650" y="3765550"/>
          <p14:tracePt t="46463" x="3981450" y="3765550"/>
          <p14:tracePt t="46479" x="4019550" y="3759200"/>
          <p14:tracePt t="46496" x="4044950" y="3759200"/>
          <p14:tracePt t="46513" x="4057650" y="3759200"/>
          <p14:tracePt t="46529" x="4070350" y="3765550"/>
          <p14:tracePt t="46546" x="4089400" y="3765550"/>
          <p14:tracePt t="46563" x="4095750" y="3771900"/>
          <p14:tracePt t="46580" x="4108450" y="3771900"/>
          <p14:tracePt t="46613" x="4114800" y="3778250"/>
          <p14:tracePt t="46629" x="4159250" y="3835400"/>
          <p14:tracePt t="46646" x="4184650" y="3873500"/>
          <p14:tracePt t="46663" x="4203700" y="3892550"/>
          <p14:tracePt t="46680" x="4210050" y="3911600"/>
          <p14:tracePt t="46713" x="4216400" y="3917950"/>
          <p14:tracePt t="46730" x="4222750" y="3924300"/>
          <p14:tracePt t="47908" x="4127500" y="3911600"/>
          <p14:tracePt t="47915" x="3886200" y="3848100"/>
          <p14:tracePt t="47928" x="3606800" y="3759200"/>
          <p14:tracePt t="47946" x="3390900" y="3702050"/>
          <p14:tracePt t="47962" x="3136900" y="3651250"/>
          <p14:tracePt t="47979" x="2927350" y="3613150"/>
          <p14:tracePt t="47995" x="2755900" y="3587750"/>
          <p14:tracePt t="48011" x="2635250" y="3562350"/>
          <p14:tracePt t="48028" x="2584450" y="3556000"/>
          <p14:tracePt t="48047" x="2527300" y="3543300"/>
          <p14:tracePt t="48061" x="2520950" y="3543300"/>
          <p14:tracePt t="48078" x="2508250" y="3536950"/>
          <p14:tracePt t="48095" x="2489200" y="3536950"/>
          <p14:tracePt t="48128" x="2476500" y="3536950"/>
          <p14:tracePt t="48161" x="2470150" y="3536950"/>
          <p14:tracePt t="48178" x="2470150" y="3530600"/>
          <p14:tracePt t="48199" x="2463800" y="3530600"/>
          <p14:tracePt t="48211" x="2463800" y="3524250"/>
          <p14:tracePt t="48235" x="2457450" y="3524250"/>
          <p14:tracePt t="48272" x="2451100" y="3524250"/>
          <p14:tracePt t="48295" x="2451100" y="3517900"/>
          <p14:tracePt t="48303" x="2444750" y="3517900"/>
          <p14:tracePt t="48325" x="2393950" y="3505200"/>
          <p14:tracePt t="48332" x="2343150" y="3479800"/>
          <p14:tracePt t="48345" x="2254250" y="3441700"/>
          <p14:tracePt t="48361" x="2209800" y="3429000"/>
          <p14:tracePt t="48378" x="2146300" y="3409950"/>
          <p14:tracePt t="48394" x="2006600" y="3416300"/>
          <p14:tracePt t="48412" x="1816100" y="3473450"/>
          <p14:tracePt t="48428" x="1758950" y="3511550"/>
          <p14:tracePt t="48444" x="1695450" y="3587750"/>
          <p14:tracePt t="48462" x="1651000" y="3670300"/>
          <p14:tracePt t="48477" x="1638300" y="3702050"/>
          <p14:tracePt t="48494" x="1631950" y="3740150"/>
          <p14:tracePt t="48511" x="1638300" y="3771900"/>
          <p14:tracePt t="48528" x="1657350" y="3803650"/>
          <p14:tracePt t="48544" x="1879600" y="3867150"/>
          <p14:tracePt t="48549" x="2076450" y="3879850"/>
          <p14:tracePt t="48561" x="2324100" y="3879850"/>
          <p14:tracePt t="48577" x="2787650" y="3854450"/>
          <p14:tracePt t="48595" x="3175000" y="3803650"/>
          <p14:tracePt t="48611" x="3441700" y="3727450"/>
          <p14:tracePt t="48628" x="3683000" y="3663950"/>
          <p14:tracePt t="48644" x="3803650" y="3613150"/>
          <p14:tracePt t="48661" x="3867150" y="3594100"/>
          <p14:tracePt t="48678" x="3937000" y="3556000"/>
          <p14:tracePt t="48694" x="4019550" y="3511550"/>
          <p14:tracePt t="48711" x="4286250" y="3409950"/>
          <p14:tracePt t="48728" x="4470400" y="3327400"/>
          <p14:tracePt t="48745" x="4775200" y="3219450"/>
          <p14:tracePt t="48761" x="5073650" y="3187700"/>
          <p14:tracePt t="48778" x="5765800" y="3352800"/>
          <p14:tracePt t="48794" x="6134100" y="3594100"/>
          <p14:tracePt t="48811" x="6286500" y="3765550"/>
          <p14:tracePt t="48828" x="6362700" y="3860800"/>
          <p14:tracePt t="48846" x="6413500" y="3956050"/>
          <p14:tracePt t="48861" x="6419850" y="3987800"/>
          <p14:tracePt t="48877" x="6419850" y="3994150"/>
          <p14:tracePt t="48894" x="6419850" y="4000500"/>
          <p14:tracePt t="49178" x="6280150" y="4038600"/>
          <p14:tracePt t="49186" x="6191250" y="4102100"/>
          <p14:tracePt t="49194" x="6051550" y="4197350"/>
          <p14:tracePt t="49212" x="5543550" y="4584700"/>
          <p14:tracePt t="49228" x="5276850" y="5010150"/>
          <p14:tracePt t="49244" x="5080000" y="5384800"/>
          <p14:tracePt t="49261" x="4914900" y="5734050"/>
          <p14:tracePt t="49279" x="4845050" y="6000750"/>
          <p14:tracePt t="49294" x="4838700" y="6108700"/>
          <p14:tracePt t="49310" x="4838700" y="6153150"/>
          <p14:tracePt t="49327" x="4838700" y="6165850"/>
          <p14:tracePt t="49346" x="4838700" y="6172200"/>
          <p14:tracePt t="49377" x="4857750" y="6178550"/>
          <p14:tracePt t="49394" x="4965700" y="6121400"/>
          <p14:tracePt t="49410" x="5067300" y="6013450"/>
          <p14:tracePt t="49427" x="5187950" y="5854700"/>
          <p14:tracePt t="49443" x="5276850" y="5765800"/>
          <p14:tracePt t="49460" x="5429250" y="5626100"/>
          <p14:tracePt t="49478" x="5588000" y="5492750"/>
          <p14:tracePt t="49494" x="5867400" y="5327650"/>
          <p14:tracePt t="49511" x="6032500" y="5276850"/>
          <p14:tracePt t="49527" x="6127750" y="5238750"/>
          <p14:tracePt t="49544" x="6235700" y="5232400"/>
          <p14:tracePt t="49549" x="6286500" y="5232400"/>
          <p14:tracePt t="49560" x="6362700" y="5232400"/>
          <p14:tracePt t="49577" x="6489700" y="5270500"/>
          <p14:tracePt t="49593" x="6559550" y="5346700"/>
          <p14:tracePt t="49610" x="6610350" y="5492750"/>
          <p14:tracePt t="49627" x="6635750" y="5594350"/>
          <p14:tracePt t="49643" x="6635750" y="5676900"/>
          <p14:tracePt t="49660" x="6629400" y="5734050"/>
          <p14:tracePt t="49677" x="6623050" y="5803900"/>
          <p14:tracePt t="49693" x="6610350" y="5848350"/>
          <p14:tracePt t="49711" x="6604000" y="5880100"/>
          <p14:tracePt t="49727" x="6604000" y="5892800"/>
          <p14:tracePt t="49744" x="6604000" y="5899150"/>
          <p14:tracePt t="49760" x="6597650" y="5905500"/>
          <p14:tracePt t="49778" x="6597650" y="5911850"/>
          <p14:tracePt t="49793" x="6591300" y="5911850"/>
          <p14:tracePt t="49810" x="6591300" y="5918200"/>
          <p14:tracePt t="49871" x="6591300" y="5924550"/>
          <p14:tracePt t="49939" x="6591300" y="5930900"/>
          <p14:tracePt t="50178" x="6584950" y="5930900"/>
          <p14:tracePt t="50260" x="6578600" y="5930900"/>
          <p14:tracePt t="50423" x="6584950" y="5930900"/>
          <p14:tracePt t="50455" x="6597650" y="5930900"/>
          <p14:tracePt t="50470" x="6604000" y="5924550"/>
          <p14:tracePt t="50477" x="6623050" y="5918200"/>
          <p14:tracePt t="50493" x="6654800" y="5911850"/>
          <p14:tracePt t="50510" x="6737350" y="5899150"/>
          <p14:tracePt t="50526" x="6775450" y="5892800"/>
          <p14:tracePt t="50542" x="6788150" y="5892800"/>
          <p14:tracePt t="50559" x="6794500" y="5892800"/>
          <p14:tracePt t="50576" x="6800850" y="5892800"/>
          <p14:tracePt t="50592" x="6807200" y="5892800"/>
          <p14:tracePt t="50648" x="6819900" y="5892800"/>
          <p14:tracePt t="50701" x="6826250" y="5892800"/>
          <p14:tracePt t="50798" x="6813550" y="5899150"/>
          <p14:tracePt t="50810" x="6781800" y="5918200"/>
          <p14:tracePt t="50826" x="6699250" y="5969000"/>
          <p14:tracePt t="50842" x="6597650" y="5981700"/>
          <p14:tracePt t="50859" x="6407150" y="5981700"/>
          <p14:tracePt t="50876" x="6102350" y="5892800"/>
          <p14:tracePt t="50892" x="5727700" y="5740400"/>
          <p14:tracePt t="50909" x="5505450" y="5657850"/>
          <p14:tracePt t="50925" x="5226050" y="5588000"/>
          <p14:tracePt t="50943" x="5029200" y="55626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444731"/>
            <a:ext cx="11413375" cy="868679"/>
          </a:xfrm>
        </p:spPr>
        <p:txBody>
          <a:bodyPr>
            <a:noAutofit/>
          </a:bodyPr>
          <a:lstStyle/>
          <a:p>
            <a:r>
              <a:rPr lang="sl-SI" sz="3000" b="1" dirty="0" err="1" smtClean="0">
                <a:solidFill>
                  <a:schemeClr val="tx1"/>
                </a:solidFill>
              </a:rPr>
              <a:t>The</a:t>
            </a:r>
            <a:r>
              <a:rPr lang="sl-SI" sz="3000" b="1" dirty="0" smtClean="0">
                <a:solidFill>
                  <a:schemeClr val="tx1"/>
                </a:solidFill>
              </a:rPr>
              <a:t> </a:t>
            </a:r>
            <a:r>
              <a:rPr lang="sl-SI" sz="3000" b="1" dirty="0" err="1" smtClean="0">
                <a:solidFill>
                  <a:schemeClr val="tx1"/>
                </a:solidFill>
              </a:rPr>
              <a:t>change</a:t>
            </a:r>
            <a:r>
              <a:rPr lang="sl-SI" sz="3000" b="1" dirty="0" smtClean="0">
                <a:solidFill>
                  <a:schemeClr val="tx1"/>
                </a:solidFill>
              </a:rPr>
              <a:t> </a:t>
            </a:r>
            <a:r>
              <a:rPr lang="sl-SI" sz="3000" b="1" dirty="0" err="1" smtClean="0">
                <a:solidFill>
                  <a:schemeClr val="tx1"/>
                </a:solidFill>
              </a:rPr>
              <a:t>of</a:t>
            </a:r>
            <a:r>
              <a:rPr lang="sl-SI" sz="3000" b="1" dirty="0" smtClean="0">
                <a:solidFill>
                  <a:schemeClr val="tx1"/>
                </a:solidFill>
              </a:rPr>
              <a:t> „SUBJECT“ PRONOUN to „OBJECT“ PRONOUN</a:t>
            </a:r>
          </a:p>
          <a:p>
            <a:r>
              <a:rPr lang="sl-SI" sz="3000" b="1" dirty="0" err="1" smtClean="0">
                <a:solidFill>
                  <a:schemeClr val="tx1"/>
                </a:solidFill>
              </a:rPr>
              <a:t>from</a:t>
            </a:r>
            <a:r>
              <a:rPr lang="sl-SI" sz="3000" b="1" dirty="0" smtClean="0">
                <a:solidFill>
                  <a:schemeClr val="tx1"/>
                </a:solidFill>
              </a:rPr>
              <a:t> ACTIVE to PASSIVE VOICE:</a:t>
            </a:r>
            <a:endParaRPr lang="sl-SI" sz="3000" b="1" dirty="0">
              <a:solidFill>
                <a:schemeClr val="tx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b="65477"/>
          <a:stretch/>
        </p:blipFill>
        <p:spPr>
          <a:xfrm>
            <a:off x="5649064" y="2923440"/>
            <a:ext cx="6418245" cy="96691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2" y="2294312"/>
            <a:ext cx="3369107" cy="244073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489" y="2294312"/>
            <a:ext cx="2155266" cy="2440731"/>
          </a:xfrm>
          <a:prstGeom prst="rect">
            <a:avLst/>
          </a:prstGeom>
        </p:spPr>
      </p:pic>
      <p:pic>
        <p:nvPicPr>
          <p:cNvPr id="12" name="Zvo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0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23"/>
    </mc:Choice>
    <mc:Fallback>
      <p:transition spd="slow" advTm="56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01" x="476250" y="5251450"/>
          <p14:tracePt t="12172" x="514350" y="5162550"/>
          <p14:tracePt t="12181" x="558800" y="5060950"/>
          <p14:tracePt t="12188" x="596900" y="4972050"/>
          <p14:tracePt t="12197" x="641350" y="4889500"/>
          <p14:tracePt t="12214" x="762000" y="4622800"/>
          <p14:tracePt t="12231" x="838200" y="4464050"/>
          <p14:tracePt t="12248" x="1047750" y="4006850"/>
          <p14:tracePt t="12264" x="1098550" y="3860800"/>
          <p14:tracePt t="12281" x="1162050" y="3644900"/>
          <p14:tracePt t="12297" x="1187450" y="3454400"/>
          <p14:tracePt t="12314" x="1200150" y="3333750"/>
          <p14:tracePt t="12330" x="1206500" y="3035300"/>
          <p14:tracePt t="12347" x="1187450" y="2889250"/>
          <p14:tracePt t="12364" x="1162050" y="2768600"/>
          <p14:tracePt t="12380" x="1130300" y="2654300"/>
          <p14:tracePt t="12397" x="1123950" y="2622550"/>
          <p14:tracePt t="12414" x="1111250" y="2578100"/>
          <p14:tracePt t="12430" x="1098550" y="2559050"/>
          <p14:tracePt t="12447" x="1041400" y="2514600"/>
          <p14:tracePt t="12464" x="977900" y="2482850"/>
          <p14:tracePt t="12481" x="920750" y="2444750"/>
          <p14:tracePt t="12497" x="876300" y="2425700"/>
          <p14:tracePt t="12514" x="844550" y="2419350"/>
          <p14:tracePt t="12530" x="800100" y="2406650"/>
          <p14:tracePt t="12548" x="749300" y="2406650"/>
          <p14:tracePt t="12564" x="622300" y="2444750"/>
          <p14:tracePt t="12580" x="533400" y="2501900"/>
          <p14:tracePt t="12597" x="419100" y="2667000"/>
          <p14:tracePt t="12614" x="349250" y="2844800"/>
          <p14:tracePt t="12631" x="260350" y="3206750"/>
          <p14:tracePt t="12647" x="247650" y="3397250"/>
          <p14:tracePt t="12663" x="247650" y="3556000"/>
          <p14:tracePt t="12680" x="260350" y="3771900"/>
          <p14:tracePt t="12697" x="273050" y="3905250"/>
          <p14:tracePt t="12714" x="349250" y="4165600"/>
          <p14:tracePt t="12730" x="431800" y="4330700"/>
          <p14:tracePt t="12747" x="520700" y="4445000"/>
          <p14:tracePt t="12763" x="666750" y="4635500"/>
          <p14:tracePt t="12780" x="768350" y="4800600"/>
          <p14:tracePt t="12797" x="857250" y="4908550"/>
          <p14:tracePt t="12813" x="920750" y="4965700"/>
          <p14:tracePt t="12830" x="977900" y="4991100"/>
          <p14:tracePt t="12847" x="1003300" y="5003800"/>
          <p14:tracePt t="12864" x="1047750" y="5010150"/>
          <p14:tracePt t="12880" x="1085850" y="5010150"/>
          <p14:tracePt t="12897" x="1104900" y="4991100"/>
          <p14:tracePt t="12913" x="1155700" y="4959350"/>
          <p14:tracePt t="12930" x="1295400" y="4768850"/>
          <p14:tracePt t="12946" x="1435100" y="4533900"/>
          <p14:tracePt t="12963" x="1555750" y="4343400"/>
          <p14:tracePt t="12980" x="1657350" y="4108450"/>
          <p14:tracePt t="12996" x="1708150" y="3968750"/>
          <p14:tracePt t="13014" x="1790700" y="3670300"/>
          <p14:tracePt t="13030" x="1860550" y="3263900"/>
          <p14:tracePt t="13046" x="1873250" y="2825750"/>
          <p14:tracePt t="13064" x="1860550" y="2584450"/>
          <p14:tracePt t="13080" x="1828800" y="2286000"/>
          <p14:tracePt t="13097" x="1803400" y="2139950"/>
          <p14:tracePt t="13113" x="1790700" y="2082800"/>
          <p14:tracePt t="13130" x="1778000" y="2032000"/>
          <p14:tracePt t="13146" x="1758950" y="2006600"/>
          <p14:tracePt t="13163" x="1733550" y="1987550"/>
          <p14:tracePt t="13180" x="1651000" y="1936750"/>
          <p14:tracePt t="13196" x="1504950" y="1898650"/>
          <p14:tracePt t="13213" x="1435100" y="1892300"/>
          <p14:tracePt t="13230" x="1308100" y="1911350"/>
          <p14:tracePt t="13246" x="1143000" y="1943100"/>
          <p14:tracePt t="13263" x="1016000" y="1955800"/>
          <p14:tracePt t="13279" x="977900" y="1968500"/>
          <p14:tracePt t="13296" x="933450" y="2000250"/>
          <p14:tracePt t="13313" x="863600" y="2051050"/>
          <p14:tracePt t="13330" x="768350" y="2139950"/>
          <p14:tracePt t="13346" x="685800" y="2254250"/>
          <p14:tracePt t="13363" x="609600" y="2451100"/>
          <p14:tracePt t="13380" x="577850" y="2584450"/>
          <p14:tracePt t="13396" x="533400" y="2724150"/>
          <p14:tracePt t="13413" x="527050" y="3060700"/>
          <p14:tracePt t="13429" x="533400" y="3181350"/>
          <p14:tracePt t="13446" x="577850" y="3390900"/>
          <p14:tracePt t="13463" x="615950" y="3543300"/>
          <p14:tracePt t="13479" x="660400" y="3644900"/>
          <p14:tracePt t="13496" x="774700" y="3930650"/>
          <p14:tracePt t="13513" x="819150" y="4038600"/>
          <p14:tracePt t="13529" x="863600" y="4146550"/>
          <p14:tracePt t="13546" x="939800" y="4279900"/>
          <p14:tracePt t="13563" x="1022350" y="4432300"/>
          <p14:tracePt t="13579" x="1060450" y="4476750"/>
          <p14:tracePt t="13596" x="1130300" y="4540250"/>
          <p14:tracePt t="13613" x="1206500" y="4603750"/>
          <p14:tracePt t="13629" x="1276350" y="4667250"/>
          <p14:tracePt t="13646" x="1403350" y="4743450"/>
          <p14:tracePt t="13663" x="1504950" y="4768850"/>
          <p14:tracePt t="13679" x="1574800" y="4775200"/>
          <p14:tracePt t="13696" x="1625600" y="4762500"/>
          <p14:tracePt t="13712" x="1663700" y="4743450"/>
          <p14:tracePt t="13730" x="1708150" y="4692650"/>
          <p14:tracePt t="13746" x="1758950" y="4629150"/>
          <p14:tracePt t="13763" x="1841500" y="4527550"/>
          <p14:tracePt t="13779" x="1962150" y="4324350"/>
          <p14:tracePt t="13796" x="2025650" y="4146550"/>
          <p14:tracePt t="13813" x="2146300" y="3702050"/>
          <p14:tracePt t="13829" x="2171700" y="3492500"/>
          <p14:tracePt t="13846" x="2184400" y="3117850"/>
          <p14:tracePt t="13862" x="2190750" y="2908300"/>
          <p14:tracePt t="13880" x="2127250" y="2476500"/>
          <p14:tracePt t="13896" x="2082800" y="2362200"/>
          <p14:tracePt t="13912" x="2032000" y="2260600"/>
          <p14:tracePt t="13929" x="2000250" y="2197100"/>
          <p14:tracePt t="13946" x="1955800" y="2146300"/>
          <p14:tracePt t="13962" x="1898650" y="2076450"/>
          <p14:tracePt t="13979" x="1879600" y="2057400"/>
          <p14:tracePt t="13996" x="1854200" y="2038350"/>
          <p14:tracePt t="14012" x="1835150" y="2019300"/>
          <p14:tracePt t="14030" x="1803400" y="2006600"/>
          <p14:tracePt t="14046" x="1771650" y="1993900"/>
          <p14:tracePt t="14062" x="1689100" y="1987550"/>
          <p14:tracePt t="14079" x="1581150" y="1974850"/>
          <p14:tracePt t="14095" x="1504950" y="1981200"/>
          <p14:tracePt t="14098" x="1460500" y="1987550"/>
          <p14:tracePt t="14112" x="1352550" y="1993900"/>
          <p14:tracePt t="14129" x="1244600" y="2006600"/>
          <p14:tracePt t="14146" x="1162050" y="2032000"/>
          <p14:tracePt t="14162" x="1117600" y="2070100"/>
          <p14:tracePt t="14179" x="1028700" y="2165350"/>
          <p14:tracePt t="14195" x="939800" y="2305050"/>
          <p14:tracePt t="14212" x="908050" y="2362200"/>
          <p14:tracePt t="14229" x="869950" y="2413000"/>
          <p14:tracePt t="14245" x="812800" y="2546350"/>
          <p14:tracePt t="14263" x="749300" y="2787650"/>
          <p14:tracePt t="14279" x="723900" y="2889250"/>
          <p14:tracePt t="14295" x="711200" y="3060700"/>
          <p14:tracePt t="14312" x="711200" y="3244850"/>
          <p14:tracePt t="14328" x="711200" y="3346450"/>
          <p14:tracePt t="14345" x="749300" y="3613150"/>
          <p14:tracePt t="14362" x="787400" y="3765550"/>
          <p14:tracePt t="14378" x="844550" y="3898900"/>
          <p14:tracePt t="14395" x="927100" y="4076700"/>
          <p14:tracePt t="14412" x="965200" y="4216400"/>
          <p14:tracePt t="14428" x="1028700" y="4356100"/>
          <p14:tracePt t="14445" x="1098550" y="4502150"/>
          <p14:tracePt t="14462" x="1136650" y="4616450"/>
          <p14:tracePt t="14479" x="1168400" y="4660900"/>
          <p14:tracePt t="14495" x="1212850" y="4718050"/>
          <p14:tracePt t="14512" x="1250950" y="4737100"/>
          <p14:tracePt t="14528" x="1263650" y="4756150"/>
          <p14:tracePt t="14545" x="1276350" y="4762500"/>
          <p14:tracePt t="14562" x="1289050" y="4768850"/>
          <p14:tracePt t="14578" x="1314450" y="4781550"/>
          <p14:tracePt t="14595" x="1346200" y="4794250"/>
          <p14:tracePt t="14612" x="1409700" y="4813300"/>
          <p14:tracePt t="14628" x="1473200" y="4813300"/>
          <p14:tracePt t="14645" x="1562100" y="4806950"/>
          <p14:tracePt t="14661" x="1695450" y="4768850"/>
          <p14:tracePt t="14678" x="1784350" y="4711700"/>
          <p14:tracePt t="14695" x="1898650" y="4610100"/>
          <p14:tracePt t="14712" x="2038350" y="4438650"/>
          <p14:tracePt t="14729" x="2133600" y="4254500"/>
          <p14:tracePt t="14745" x="2190750" y="4032250"/>
          <p14:tracePt t="14762" x="2209800" y="3829050"/>
          <p14:tracePt t="14778" x="2171700" y="3587750"/>
          <p14:tracePt t="14795" x="2114550" y="3257550"/>
          <p14:tracePt t="14812" x="1993900" y="2844800"/>
          <p14:tracePt t="14828" x="1955800" y="2679700"/>
          <p14:tracePt t="14845" x="1943100" y="2590800"/>
          <p14:tracePt t="14861" x="1930400" y="2546350"/>
          <p14:tracePt t="14878" x="1930400" y="2527300"/>
          <p14:tracePt t="14895" x="1924050" y="2520950"/>
          <p14:tracePt t="14911" x="1924050" y="2514600"/>
          <p14:tracePt t="14928" x="1917700" y="2501900"/>
          <p14:tracePt t="14945" x="1905000" y="2476500"/>
          <p14:tracePt t="14961" x="1892300" y="2444750"/>
          <p14:tracePt t="14994" x="1885950" y="2438400"/>
          <p14:tracePt t="15011" x="1885950" y="2425700"/>
          <p14:tracePt t="15044" x="1860550" y="2387600"/>
          <p14:tracePt t="15061" x="1828800" y="2317750"/>
          <p14:tracePt t="15078" x="1739900" y="2228850"/>
          <p14:tracePt t="15094" x="1587500" y="2089150"/>
          <p14:tracePt t="15112" x="1466850" y="1962150"/>
          <p14:tracePt t="15129" x="1403350" y="1911350"/>
          <p14:tracePt t="15144" x="1346200" y="1879600"/>
          <p14:tracePt t="15161" x="1289050" y="1866900"/>
          <p14:tracePt t="15178" x="1250950" y="1866900"/>
          <p14:tracePt t="15194" x="1193800" y="1873250"/>
          <p14:tracePt t="15211" x="1162050" y="1892300"/>
          <p14:tracePt t="15228" x="1143000" y="1911350"/>
          <p14:tracePt t="15244" x="1117600" y="1936750"/>
          <p14:tracePt t="15261" x="1104900" y="1949450"/>
          <p14:tracePt t="15277" x="1060450" y="2000250"/>
          <p14:tracePt t="15294" x="1041400" y="2025650"/>
          <p14:tracePt t="15312" x="1009650" y="2051050"/>
          <p14:tracePt t="15328" x="996950" y="2063750"/>
          <p14:tracePt t="15345" x="977900" y="2095500"/>
          <p14:tracePt t="15361" x="927100" y="2165350"/>
          <p14:tracePt t="15377" x="869950" y="2324100"/>
          <p14:tracePt t="15394" x="844550" y="2501900"/>
          <p14:tracePt t="15411" x="819150" y="2622550"/>
          <p14:tracePt t="15428" x="812800" y="3009900"/>
          <p14:tracePt t="15444" x="838200" y="3155950"/>
          <p14:tracePt t="15461" x="876300" y="3422650"/>
          <p14:tracePt t="15478" x="895350" y="3549650"/>
          <p14:tracePt t="15494" x="927100" y="3651250"/>
          <p14:tracePt t="15511" x="939800" y="3790950"/>
          <p14:tracePt t="15527" x="946150" y="3873500"/>
          <p14:tracePt t="15544" x="952500" y="3924300"/>
          <p14:tracePt t="15561" x="958850" y="3956050"/>
          <p14:tracePt t="15578" x="971550" y="3981450"/>
          <p14:tracePt t="15594" x="984250" y="4013200"/>
          <p14:tracePt t="15611" x="990600" y="4038600"/>
          <p14:tracePt t="15627" x="1009650" y="4083050"/>
          <p14:tracePt t="15645" x="1041400" y="4146550"/>
          <p14:tracePt t="15661" x="1079500" y="4235450"/>
          <p14:tracePt t="15677" x="1111250" y="4273550"/>
          <p14:tracePt t="15694" x="1136650" y="4305300"/>
          <p14:tracePt t="15711" x="1149350" y="4324350"/>
          <p14:tracePt t="15730" x="1200150" y="4349750"/>
          <p14:tracePt t="15744" x="1219200" y="4362450"/>
          <p14:tracePt t="15761" x="1250950" y="4375150"/>
          <p14:tracePt t="15777" x="1282700" y="4387850"/>
          <p14:tracePt t="15794" x="1333500" y="4394200"/>
          <p14:tracePt t="15811" x="1403350" y="4394200"/>
          <p14:tracePt t="15828" x="1441450" y="4394200"/>
          <p14:tracePt t="15844" x="1466850" y="4394200"/>
          <p14:tracePt t="15860" x="1473200" y="4394200"/>
          <p14:tracePt t="15877" x="1485900" y="4394200"/>
          <p14:tracePt t="15894" x="1511300" y="4394200"/>
          <p14:tracePt t="15910" x="1524000" y="4394200"/>
          <p14:tracePt t="15927" x="1562100" y="4362450"/>
          <p14:tracePt t="15944" x="1663700" y="4210050"/>
          <p14:tracePt t="15960" x="1720850" y="4025900"/>
          <p14:tracePt t="15977" x="1771650" y="3740150"/>
          <p14:tracePt t="15994" x="1790700" y="3486150"/>
          <p14:tracePt t="16010" x="1803400" y="3359150"/>
          <p14:tracePt t="16027" x="1822450" y="3238500"/>
          <p14:tracePt t="16044" x="1835150" y="3117850"/>
          <p14:tracePt t="16060" x="1841500" y="3079750"/>
          <p14:tracePt t="16077" x="1841500" y="3067050"/>
          <p14:tracePt t="16094" x="1841500" y="3054350"/>
          <p14:tracePt t="16110" x="1841500" y="3028950"/>
          <p14:tracePt t="16113" x="1841500" y="3016250"/>
          <p14:tracePt t="16127" x="1841500" y="2997200"/>
          <p14:tracePt t="16144" x="1841500" y="2965450"/>
          <p14:tracePt t="16160" x="1841500" y="2946400"/>
          <p14:tracePt t="16177" x="1841500" y="2901950"/>
          <p14:tracePt t="16193" x="1841500" y="2844800"/>
          <p14:tracePt t="16210" x="1847850" y="2768600"/>
          <p14:tracePt t="16227" x="1847850" y="2749550"/>
          <p14:tracePt t="16243" x="1847850" y="2730500"/>
          <p14:tracePt t="16260" x="1847850" y="2717800"/>
          <p14:tracePt t="16293" x="1847850" y="2711450"/>
          <p14:tracePt t="16310" x="1847850" y="2705100"/>
          <p14:tracePt t="16331" x="1847850" y="2698750"/>
          <p14:tracePt t="16414" x="1854200" y="2698750"/>
          <p14:tracePt t="16911" x="1854200" y="2711450"/>
          <p14:tracePt t="16917" x="1854200" y="2768600"/>
          <p14:tracePt t="16926" x="1854200" y="2819400"/>
          <p14:tracePt t="16943" x="1860550" y="2946400"/>
          <p14:tracePt t="16960" x="1898650" y="3181350"/>
          <p14:tracePt t="16977" x="1981200" y="3511550"/>
          <p14:tracePt t="16993" x="2101850" y="3784600"/>
          <p14:tracePt t="17009" x="2209800" y="4013200"/>
          <p14:tracePt t="17026" x="2311400" y="4184650"/>
          <p14:tracePt t="17043" x="2495550" y="4464050"/>
          <p14:tracePt t="17059" x="2717800" y="4679950"/>
          <p14:tracePt t="17076" x="2857500" y="4787900"/>
          <p14:tracePt t="17093" x="3016250" y="4933950"/>
          <p14:tracePt t="17110" x="3136900" y="5016500"/>
          <p14:tracePt t="17126" x="3378200" y="5130800"/>
          <p14:tracePt t="17143" x="3683000" y="5200650"/>
          <p14:tracePt t="17159" x="3981450" y="5276850"/>
          <p14:tracePt t="17176" x="4381500" y="5302250"/>
          <p14:tracePt t="17193" x="4686300" y="5302250"/>
          <p14:tracePt t="17209" x="5080000" y="5207000"/>
          <p14:tracePt t="17226" x="5200650" y="5124450"/>
          <p14:tracePt t="17242" x="5365750" y="4921250"/>
          <p14:tracePt t="17259" x="5473700" y="4648200"/>
          <p14:tracePt t="17276" x="5505450" y="4413250"/>
          <p14:tracePt t="17292" x="5473700" y="4006850"/>
          <p14:tracePt t="17309" x="5378450" y="3619500"/>
          <p14:tracePt t="17326" x="5238750" y="3206750"/>
          <p14:tracePt t="17343" x="5118100" y="2832100"/>
          <p14:tracePt t="17359" x="5016500" y="2463800"/>
          <p14:tracePt t="17376" x="4978400" y="2355850"/>
          <p14:tracePt t="17393" x="4946650" y="2292350"/>
          <p14:tracePt t="17409" x="4895850" y="2216150"/>
          <p14:tracePt t="17426" x="4819650" y="2127250"/>
          <p14:tracePt t="17443" x="4648200" y="1949450"/>
          <p14:tracePt t="17459" x="4457700" y="1828800"/>
          <p14:tracePt t="17476" x="4279900" y="1771650"/>
          <p14:tracePt t="17492" x="4159250" y="1746250"/>
          <p14:tracePt t="17509" x="3937000" y="1746250"/>
          <p14:tracePt t="17526" x="3740150" y="1784350"/>
          <p14:tracePt t="17542" x="3657600" y="1828800"/>
          <p14:tracePt t="17559" x="3530600" y="1930400"/>
          <p14:tracePt t="17576" x="3397250" y="2070100"/>
          <p14:tracePt t="17593" x="3238500" y="2298700"/>
          <p14:tracePt t="17610" x="3162300" y="2559050"/>
          <p14:tracePt t="17625" x="3143250" y="2686050"/>
          <p14:tracePt t="17642" x="3136900" y="2819400"/>
          <p14:tracePt t="17659" x="3136900" y="2984500"/>
          <p14:tracePt t="17675" x="3155950" y="3136900"/>
          <p14:tracePt t="17692" x="3194050" y="3263900"/>
          <p14:tracePt t="17709" x="3244850" y="3473450"/>
          <p14:tracePt t="17725" x="3327400" y="3657600"/>
          <p14:tracePt t="17742" x="3429000" y="3854450"/>
          <p14:tracePt t="17759" x="3587750" y="4171950"/>
          <p14:tracePt t="17775" x="3689350" y="4324350"/>
          <p14:tracePt t="17792" x="3778250" y="4470400"/>
          <p14:tracePt t="17809" x="3867150" y="4610100"/>
          <p14:tracePt t="17826" x="3994150" y="4724400"/>
          <p14:tracePt t="17842" x="4114800" y="4819650"/>
          <p14:tracePt t="17859" x="4260850" y="4895850"/>
          <p14:tracePt t="17875" x="4381500" y="4940300"/>
          <p14:tracePt t="17892" x="4451350" y="4946650"/>
          <p14:tracePt t="17909" x="4514850" y="4946650"/>
          <p14:tracePt t="17925" x="4546600" y="4940300"/>
          <p14:tracePt t="17942" x="4584700" y="4921250"/>
          <p14:tracePt t="17958" x="4603750" y="4914900"/>
          <p14:tracePt t="17975" x="4616450" y="4902200"/>
          <p14:tracePt t="17992" x="4635500" y="4895850"/>
          <p14:tracePt t="18009" x="4635500" y="4883150"/>
          <p14:tracePt t="18025" x="4641850" y="4883150"/>
          <p14:tracePt t="18042" x="4648200" y="4876800"/>
          <p14:tracePt t="18058" x="4654550" y="4870450"/>
          <p14:tracePt t="18092" x="4654550" y="4864100"/>
          <p14:tracePt t="18109" x="4660900" y="4864100"/>
          <p14:tracePt t="18143" x="4667250" y="4864100"/>
          <p14:tracePt t="18241" x="4679950" y="4864100"/>
          <p14:tracePt t="18256" x="4686300" y="4864100"/>
          <p14:tracePt t="18263" x="4705350" y="4851400"/>
          <p14:tracePt t="18275" x="4737100" y="4845050"/>
          <p14:tracePt t="18292" x="4819650" y="4800600"/>
          <p14:tracePt t="18308" x="4876800" y="4737100"/>
          <p14:tracePt t="18325" x="4978400" y="4629150"/>
          <p14:tracePt t="18341" x="5054600" y="4521200"/>
          <p14:tracePt t="18358" x="5105400" y="4406900"/>
          <p14:tracePt t="18375" x="5162550" y="4241800"/>
          <p14:tracePt t="18391" x="5181600" y="4133850"/>
          <p14:tracePt t="18409" x="5181600" y="4044950"/>
          <p14:tracePt t="18425" x="5181600" y="4006850"/>
          <p14:tracePt t="18441" x="5181600" y="4000500"/>
          <p14:tracePt t="18475" x="5181600" y="3994150"/>
          <p14:tracePt t="18491" x="5175250" y="3994150"/>
          <p14:tracePt t="18508" x="5175250" y="3987800"/>
          <p14:tracePt t="18526" x="5168900" y="3987800"/>
          <p14:tracePt t="21676" x="5162550" y="3987800"/>
          <p14:tracePt t="21684" x="5143500" y="3987800"/>
          <p14:tracePt t="21692" x="5130800" y="3987800"/>
          <p14:tracePt t="21705" x="5105400" y="3987800"/>
          <p14:tracePt t="21721" x="5080000" y="3987800"/>
          <p14:tracePt t="21738" x="5048250" y="3987800"/>
          <p14:tracePt t="21755" x="5029200" y="3987800"/>
          <p14:tracePt t="21772" x="5022850" y="3987800"/>
          <p14:tracePt t="21788" x="5010150" y="3987800"/>
          <p14:tracePt t="21821" x="4997450" y="3987800"/>
          <p14:tracePt t="21879" x="4991100" y="3987800"/>
          <p14:tracePt t="23752" x="5111750" y="3981450"/>
          <p14:tracePt t="23758" x="5270500" y="3981450"/>
          <p14:tracePt t="23770" x="5467350" y="3994150"/>
          <p14:tracePt t="23787" x="6083300" y="4038600"/>
          <p14:tracePt t="23803" x="6896100" y="4159250"/>
          <p14:tracePt t="23820" x="7308850" y="4171950"/>
          <p14:tracePt t="23836" x="7562850" y="4152900"/>
          <p14:tracePt t="23853" x="7816850" y="4083050"/>
          <p14:tracePt t="23871" x="8083550" y="3981450"/>
          <p14:tracePt t="23886" x="8248650" y="3905250"/>
          <p14:tracePt t="23903" x="8388350" y="3816350"/>
          <p14:tracePt t="23919" x="8458200" y="3759200"/>
          <p14:tracePt t="23936" x="8502650" y="3689350"/>
          <p14:tracePt t="23953" x="8521700" y="3429000"/>
          <p14:tracePt t="23969" x="8299450" y="3079750"/>
          <p14:tracePt t="23986" x="8064500" y="2768600"/>
          <p14:tracePt t="24003" x="7575550" y="2368550"/>
          <p14:tracePt t="24019" x="7137400" y="2209800"/>
          <p14:tracePt t="24036" x="6508750" y="2222500"/>
          <p14:tracePt t="24053" x="6007100" y="2489200"/>
          <p14:tracePt t="24069" x="5727700" y="2717800"/>
          <p14:tracePt t="24086" x="5378450" y="3124200"/>
          <p14:tracePt t="24103" x="5149850" y="3575050"/>
          <p14:tracePt t="24119" x="5124450" y="3771900"/>
          <p14:tracePt t="24136" x="5124450" y="3879850"/>
          <p14:tracePt t="24153" x="5149850" y="3937000"/>
          <p14:tracePt t="24169" x="5454650" y="4076700"/>
          <p14:tracePt t="24186" x="5994400" y="4210050"/>
          <p14:tracePt t="24203" x="7207250" y="4502150"/>
          <p14:tracePt t="24220" x="8013700" y="4660900"/>
          <p14:tracePt t="24236" x="8210550" y="4673600"/>
          <p14:tracePt t="24721" x="8216900" y="4673600"/>
          <p14:tracePt t="24738" x="8223250" y="4673600"/>
          <p14:tracePt t="24767" x="8223250" y="4667250"/>
          <p14:tracePt t="24804" x="8229600" y="4667250"/>
          <p14:tracePt t="24834" x="8235950" y="4667250"/>
          <p14:tracePt t="24969" x="8242300" y="4660900"/>
          <p14:tracePt t="24976" x="8248650" y="4660900"/>
          <p14:tracePt t="24985" x="8293100" y="4654550"/>
          <p14:tracePt t="25002" x="8439150" y="4629150"/>
          <p14:tracePt t="25018" x="8591550" y="4597400"/>
          <p14:tracePt t="25035" x="8801100" y="4565650"/>
          <p14:tracePt t="25052" x="8947150" y="4546600"/>
          <p14:tracePt t="25068" x="9055100" y="4540250"/>
          <p14:tracePt t="25085" x="9150350" y="4521200"/>
          <p14:tracePt t="25102" x="9232900" y="4508500"/>
          <p14:tracePt t="25103" x="9258300" y="4502150"/>
          <p14:tracePt t="25118" x="9296400" y="4495800"/>
          <p14:tracePt t="25135" x="9321800" y="4495800"/>
          <p14:tracePt t="25152" x="9328150" y="4489450"/>
          <p14:tracePt t="25168" x="9340850" y="4489450"/>
          <p14:tracePt t="25185" x="9347200" y="4489450"/>
          <p14:tracePt t="25202" x="9353550" y="4483100"/>
          <p14:tracePt t="25218" x="9359900" y="4483100"/>
          <p14:tracePt t="25292" x="9366250" y="4483100"/>
          <p14:tracePt t="27105" x="9340850" y="4483100"/>
          <p14:tracePt t="27111" x="9302750" y="4483100"/>
          <p14:tracePt t="27119" x="9277350" y="4489450"/>
          <p14:tracePt t="27133" x="9226550" y="4495800"/>
          <p14:tracePt t="27150" x="9182100" y="4502150"/>
          <p14:tracePt t="27167" x="9156700" y="4508500"/>
          <p14:tracePt t="27183" x="9124950" y="4521200"/>
          <p14:tracePt t="27200" x="9086850" y="4540250"/>
          <p14:tracePt t="27218" x="9036050" y="4565650"/>
          <p14:tracePt t="27233" x="9010650" y="4578350"/>
          <p14:tracePt t="27250" x="8997950" y="4584700"/>
          <p14:tracePt t="27267" x="8985250" y="4597400"/>
          <p14:tracePt t="27284" x="8959850" y="4610100"/>
          <p14:tracePt t="27300" x="8947150" y="4616450"/>
          <p14:tracePt t="27317" x="8934450" y="4629150"/>
          <p14:tracePt t="27333" x="8921750" y="4629150"/>
          <p14:tracePt t="27350" x="8909050" y="4641850"/>
          <p14:tracePt t="27366" x="8896350" y="4648200"/>
          <p14:tracePt t="27383" x="8890000" y="4654550"/>
          <p14:tracePt t="27400" x="8851900" y="4667250"/>
          <p14:tracePt t="27416" x="8788400" y="4679950"/>
          <p14:tracePt t="27434" x="8680450" y="4692650"/>
          <p14:tracePt t="27449" x="8559800" y="4692650"/>
          <p14:tracePt t="27466" x="8432800" y="4692650"/>
          <p14:tracePt t="27483" x="8197850" y="4654550"/>
          <p14:tracePt t="27500" x="7835900" y="4559300"/>
          <p14:tracePt t="27516" x="7162800" y="4349750"/>
          <p14:tracePt t="27533" x="6858000" y="4267200"/>
          <p14:tracePt t="27550" x="6553200" y="4210050"/>
          <p14:tracePt t="27566" x="6413500" y="4191000"/>
          <p14:tracePt t="27583" x="6229350" y="4184650"/>
          <p14:tracePt t="27600" x="6051550" y="4184650"/>
          <p14:tracePt t="27616" x="6013450" y="4178300"/>
          <p14:tracePt t="27633" x="5994400" y="4178300"/>
          <p14:tracePt t="27649" x="5988050" y="4178300"/>
          <p14:tracePt t="27683" x="5975350" y="4178300"/>
          <p14:tracePt t="27716" x="5969000" y="4178300"/>
          <p14:tracePt t="27789" x="5962650" y="4178300"/>
          <p14:tracePt t="27818" x="5962650" y="4165600"/>
          <p14:tracePt t="27826" x="5949950" y="4165600"/>
          <p14:tracePt t="27857" x="5949950" y="4159250"/>
          <p14:tracePt t="27976" x="5956300" y="4159250"/>
          <p14:tracePt t="27992" x="5956300" y="4152900"/>
          <p14:tracePt t="28014" x="5956300" y="4146550"/>
          <p14:tracePt t="28021" x="5956300" y="4133850"/>
          <p14:tracePt t="28032" x="5949950" y="4083050"/>
          <p14:tracePt t="28049" x="5943600" y="4025900"/>
          <p14:tracePt t="28065" x="5937250" y="3975100"/>
          <p14:tracePt t="28082" x="5930900" y="3962400"/>
          <p14:tracePt t="28099" x="5930900" y="3956050"/>
          <p14:tracePt t="28115" x="5924550" y="3949700"/>
          <p14:tracePt t="28133" x="5924550" y="3943350"/>
          <p14:tracePt t="28149" x="5924550" y="3937000"/>
          <p14:tracePt t="28179" x="5924550" y="3930650"/>
          <p14:tracePt t="28306" x="5930900" y="3930650"/>
          <p14:tracePt t="28321" x="5956300" y="3930650"/>
          <p14:tracePt t="28329" x="6007100" y="3937000"/>
          <p14:tracePt t="28337" x="6045200" y="3937000"/>
          <p14:tracePt t="28349" x="6108700" y="3937000"/>
          <p14:tracePt t="28365" x="6197600" y="3937000"/>
          <p14:tracePt t="28382" x="6254750" y="3937000"/>
          <p14:tracePt t="28399" x="6267450" y="3930650"/>
          <p14:tracePt t="28415" x="6280150" y="3930650"/>
          <p14:tracePt t="28432" x="6292850" y="3930650"/>
          <p14:tracePt t="28448" x="6318250" y="3917950"/>
          <p14:tracePt t="28465" x="6356350" y="3905250"/>
          <p14:tracePt t="28482" x="6432550" y="3886200"/>
          <p14:tracePt t="28498" x="6534150" y="3854450"/>
          <p14:tracePt t="28515" x="6642100" y="3848100"/>
          <p14:tracePt t="28532" x="6750050" y="3829050"/>
          <p14:tracePt t="28548" x="6813550" y="3822700"/>
          <p14:tracePt t="28565" x="6845300" y="3822700"/>
          <p14:tracePt t="28583" x="6864350" y="3822700"/>
          <p14:tracePt t="28599" x="6877050" y="3822700"/>
          <p14:tracePt t="28615" x="6883400" y="3822700"/>
          <p14:tracePt t="28632" x="6889750" y="3822700"/>
          <p14:tracePt t="28648" x="6896100" y="3822700"/>
          <p14:tracePt t="28691" x="6902450" y="3822700"/>
          <p14:tracePt t="28729" x="6908800" y="3822700"/>
          <p14:tracePt t="29578" x="6997700" y="3816350"/>
          <p14:tracePt t="29585" x="7264400" y="3790950"/>
          <p14:tracePt t="29592" x="7594600" y="3759200"/>
          <p14:tracePt t="29601" x="7766050" y="3759200"/>
          <p14:tracePt t="29614" x="8267700" y="3765550"/>
          <p14:tracePt t="29631" x="8547100" y="3778250"/>
          <p14:tracePt t="29648" x="8813800" y="3784600"/>
          <p14:tracePt t="29664" x="8940800" y="3784600"/>
          <p14:tracePt t="29682" x="8997950" y="3778250"/>
          <p14:tracePt t="29714" x="9004300" y="3771900"/>
          <p14:tracePt t="29731" x="9010650" y="3771900"/>
          <p14:tracePt t="29748" x="9017000" y="3771900"/>
          <p14:tracePt t="29796" x="9023350" y="3771900"/>
          <p14:tracePt t="29856" x="9029700" y="3771900"/>
          <p14:tracePt t="30104" x="9093200" y="3771900"/>
          <p14:tracePt t="30111" x="9175750" y="3765550"/>
          <p14:tracePt t="30119" x="9309100" y="3765550"/>
          <p14:tracePt t="30130" x="9378950" y="3765550"/>
          <p14:tracePt t="30148" x="9544050" y="3765550"/>
          <p14:tracePt t="30164" x="9639300" y="3759200"/>
          <p14:tracePt t="30180" x="9715500" y="3752850"/>
          <p14:tracePt t="30197" x="9772650" y="3740150"/>
          <p14:tracePt t="30214" x="9810750" y="3727450"/>
          <p14:tracePt t="30230" x="9829800" y="3714750"/>
          <p14:tracePt t="30247" x="9836150" y="3708400"/>
          <p14:tracePt t="30728" x="9931400" y="3708400"/>
          <p14:tracePt t="30736" x="10071100" y="3714750"/>
          <p14:tracePt t="30746" x="10172700" y="3721100"/>
          <p14:tracePt t="30765" x="10471150" y="3746500"/>
          <p14:tracePt t="30781" x="10623550" y="3765550"/>
          <p14:tracePt t="30797" x="10674350" y="3765550"/>
          <p14:tracePt t="30813" x="10680700" y="3765550"/>
          <p14:tracePt t="30831" x="10693400" y="3765550"/>
          <p14:tracePt t="30847" x="10699750" y="3765550"/>
          <p14:tracePt t="30863" x="10706100" y="3765550"/>
          <p14:tracePt t="31479" x="10534650" y="3790950"/>
          <p14:tracePt t="31487" x="10115550" y="3835400"/>
          <p14:tracePt t="31495" x="9721850" y="3898900"/>
          <p14:tracePt t="31512" x="8870950" y="3943350"/>
          <p14:tracePt t="31529" x="8064500" y="3987800"/>
          <p14:tracePt t="31546" x="7340600" y="4025900"/>
          <p14:tracePt t="31562" x="7073900" y="4038600"/>
          <p14:tracePt t="31579" x="6838950" y="4032250"/>
          <p14:tracePt t="31596" x="6750050" y="4013200"/>
          <p14:tracePt t="31612" x="6724650" y="4006850"/>
          <p14:tracePt t="31615" x="6705600" y="3987800"/>
          <p14:tracePt t="31629" x="6667500" y="3917950"/>
          <p14:tracePt t="31645" x="6642100" y="3797300"/>
          <p14:tracePt t="31662" x="6642100" y="3746500"/>
          <p14:tracePt t="31679" x="6629400" y="3721100"/>
          <p14:tracePt t="31696" x="6629400" y="3702050"/>
          <p14:tracePt t="31712" x="6604000" y="3663950"/>
          <p14:tracePt t="31729" x="6584950" y="3632200"/>
          <p14:tracePt t="31746" x="6521450" y="3594100"/>
          <p14:tracePt t="31762" x="6445250" y="3543300"/>
          <p14:tracePt t="31780" x="6362700" y="3511550"/>
          <p14:tracePt t="31795" x="6324600" y="3486150"/>
          <p14:tracePt t="31812" x="6273800" y="3460750"/>
          <p14:tracePt t="31829" x="6197600" y="3429000"/>
          <p14:tracePt t="31845" x="6121400" y="3409950"/>
          <p14:tracePt t="31862" x="6057900" y="3403600"/>
          <p14:tracePt t="31879" x="6045200" y="3403600"/>
          <p14:tracePt t="31895" x="6032500" y="3403600"/>
          <p14:tracePt t="31912" x="6026150" y="3403600"/>
          <p14:tracePt t="31929" x="6019800" y="3403600"/>
          <p14:tracePt t="31962" x="6013450" y="3403600"/>
          <p14:tracePt t="31978" x="6007100" y="3409950"/>
          <p14:tracePt t="31995" x="6000750" y="3448050"/>
          <p14:tracePt t="32013" x="6000750" y="3454400"/>
          <p14:tracePt t="32028" x="6000750" y="3460750"/>
          <p14:tracePt t="32062" x="6000750" y="3473450"/>
          <p14:tracePt t="32078" x="5988050" y="3473450"/>
          <p14:tracePt t="32095" x="5981700" y="3473450"/>
          <p14:tracePt t="32112" x="5930900" y="3473450"/>
          <p14:tracePt t="32128" x="5867400" y="3473450"/>
          <p14:tracePt t="32145" x="5816600" y="3486150"/>
          <p14:tracePt t="32162" x="5784850" y="3498850"/>
          <p14:tracePt t="32178" x="5759450" y="3511550"/>
          <p14:tracePt t="32195" x="5740400" y="3556000"/>
          <p14:tracePt t="32212" x="5727700" y="3594100"/>
          <p14:tracePt t="32228" x="5746750" y="3657600"/>
          <p14:tracePt t="32245" x="5797550" y="3721100"/>
          <p14:tracePt t="32262" x="5854700" y="3778250"/>
          <p14:tracePt t="32278" x="5873750" y="3803650"/>
          <p14:tracePt t="32295" x="5892800" y="3816350"/>
          <p14:tracePt t="32312" x="5918200" y="3822700"/>
          <p14:tracePt t="32328" x="5956300" y="3822700"/>
          <p14:tracePt t="32345" x="6045200" y="3702050"/>
          <p14:tracePt t="32362" x="6102350" y="3587750"/>
          <p14:tracePt t="32378" x="6115050" y="3416300"/>
          <p14:tracePt t="32395" x="6108700" y="3359150"/>
          <p14:tracePt t="32411" x="6089650" y="3346450"/>
          <p14:tracePt t="32428" x="6089650" y="3340100"/>
          <p14:tracePt t="32445" x="6070600" y="3340100"/>
          <p14:tracePt t="32461" x="6026150" y="3384550"/>
          <p14:tracePt t="32478" x="5975350" y="3492500"/>
          <p14:tracePt t="32495" x="5969000" y="3530600"/>
          <p14:tracePt t="32512" x="5969000" y="3556000"/>
          <p14:tracePt t="32528" x="5969000" y="3568700"/>
          <p14:tracePt t="32545" x="5969000" y="3581400"/>
          <p14:tracePt t="32562" x="5981700" y="3587750"/>
          <p14:tracePt t="32584" x="5988050" y="3594100"/>
          <p14:tracePt t="32608" x="5994400" y="3594100"/>
          <p14:tracePt t="32667" x="5988050" y="3587750"/>
          <p14:tracePt t="32699" x="5988050" y="3575050"/>
          <p14:tracePt t="32757" x="6007100" y="3562350"/>
          <p14:tracePt t="32764" x="6153150" y="3524250"/>
          <p14:tracePt t="32772" x="6330950" y="3448050"/>
          <p14:tracePt t="32780" x="6477000" y="3359150"/>
          <p14:tracePt t="32795" x="6985000" y="3060700"/>
          <p14:tracePt t="32811" x="7493000" y="2870200"/>
          <p14:tracePt t="32828" x="8159750" y="2679700"/>
          <p14:tracePt t="32845" x="8813800" y="2438400"/>
          <p14:tracePt t="32861" x="9550400" y="2228850"/>
          <p14:tracePt t="32878" x="9817100" y="2190750"/>
          <p14:tracePt t="32894" x="10191750" y="2190750"/>
          <p14:tracePt t="32911" x="10394950" y="2216150"/>
          <p14:tracePt t="32928" x="10579100" y="2266950"/>
          <p14:tracePt t="32944" x="10744200" y="2330450"/>
          <p14:tracePt t="32961" x="10915650" y="2432050"/>
          <p14:tracePt t="32978" x="11029950" y="2495550"/>
          <p14:tracePt t="32994" x="11093450" y="2527300"/>
          <p14:tracePt t="33011" x="11118850" y="2552700"/>
          <p14:tracePt t="33028" x="11131550" y="2565400"/>
          <p14:tracePt t="33045" x="11176000" y="2673350"/>
          <p14:tracePt t="33061" x="11207750" y="2806700"/>
          <p14:tracePt t="33078" x="11226800" y="2889250"/>
          <p14:tracePt t="33094" x="11258550" y="2971800"/>
          <p14:tracePt t="33111" x="11277600" y="3022600"/>
          <p14:tracePt t="33127" x="11303000" y="3130550"/>
          <p14:tracePt t="33145" x="11303000" y="3251200"/>
          <p14:tracePt t="33161" x="11303000" y="3327400"/>
          <p14:tracePt t="33178" x="11283950" y="3409950"/>
          <p14:tracePt t="33194" x="11258550" y="3454400"/>
          <p14:tracePt t="33211" x="11169650" y="3517900"/>
          <p14:tracePt t="33227" x="11087100" y="3556000"/>
          <p14:tracePt t="33244" x="11029950" y="3581400"/>
          <p14:tracePt t="33261" x="10960100" y="3606800"/>
          <p14:tracePt t="33277" x="10915650" y="3619500"/>
          <p14:tracePt t="33294" x="10864850" y="3644900"/>
          <p14:tracePt t="33311" x="10820400" y="3663950"/>
          <p14:tracePt t="33328" x="10782300" y="3676650"/>
          <p14:tracePt t="33344" x="10775950" y="3683000"/>
          <p14:tracePt t="33361" x="10763250" y="3683000"/>
          <p14:tracePt t="33377" x="10756900" y="3689350"/>
          <p14:tracePt t="33394" x="10750550" y="3689350"/>
          <p14:tracePt t="33427" x="10737850" y="3689350"/>
          <p14:tracePt t="33444" x="10731500" y="3689350"/>
          <p14:tracePt t="33461" x="10731500" y="3683000"/>
          <p14:tracePt t="33477" x="10725150" y="3683000"/>
          <p14:tracePt t="33494" x="10718800" y="3683000"/>
          <p14:tracePt t="33510" x="10712450" y="3683000"/>
          <p14:tracePt t="33527" x="10712450" y="3676650"/>
          <p14:tracePt t="33544" x="10706100" y="3676650"/>
          <p14:tracePt t="33577" x="10699750" y="3676650"/>
          <p14:tracePt t="33630" x="10699750" y="3670300"/>
          <p14:tracePt t="34299" x="10604500" y="3733800"/>
          <p14:tracePt t="34306" x="10471150" y="3835400"/>
          <p14:tracePt t="34314" x="10318750" y="3943350"/>
          <p14:tracePt t="34326" x="10166350" y="4032250"/>
          <p14:tracePt t="34343" x="9747250" y="4292600"/>
          <p14:tracePt t="34360" x="9378950" y="4527550"/>
          <p14:tracePt t="34376" x="9080500" y="4711700"/>
          <p14:tracePt t="34393" x="8845550" y="4864100"/>
          <p14:tracePt t="34410" x="8585200" y="5016500"/>
          <p14:tracePt t="34426" x="8229600" y="5194300"/>
          <p14:tracePt t="34443" x="8026400" y="5245100"/>
          <p14:tracePt t="34460" x="7721600" y="5257800"/>
          <p14:tracePt t="34476" x="7435850" y="5219700"/>
          <p14:tracePt t="34493" x="6775450" y="4902200"/>
          <p14:tracePt t="34510" x="6350000" y="4635500"/>
          <p14:tracePt t="34526" x="6013450" y="4394200"/>
          <p14:tracePt t="34543" x="5784850" y="4146550"/>
          <p14:tracePt t="34559" x="5619750" y="4025900"/>
          <p14:tracePt t="34578" x="5562600" y="3981450"/>
          <p14:tracePt t="34593" x="5556250" y="3975100"/>
          <p14:tracePt t="34609" x="5549900" y="3968750"/>
          <p14:tracePt t="34652" x="5543550" y="3968750"/>
          <p14:tracePt t="34690" x="5581650" y="3968750"/>
          <p14:tracePt t="34698" x="5600700" y="3968750"/>
          <p14:tracePt t="34709" x="5619750" y="3968750"/>
          <p14:tracePt t="34726" x="5689600" y="3975100"/>
          <p14:tracePt t="34743" x="5715000" y="3975100"/>
          <p14:tracePt t="34759" x="5727700" y="3981450"/>
          <p14:tracePt t="34792" x="5740400" y="3981450"/>
          <p14:tracePt t="34810" x="5746750" y="3981450"/>
          <p14:tracePt t="34826" x="5753100" y="3981450"/>
          <p14:tracePt t="34843" x="5759450" y="3981450"/>
          <p14:tracePt t="34876" x="5765800" y="3981450"/>
          <p14:tracePt t="34931" x="5772150" y="3981450"/>
          <p14:tracePt t="34946" x="5778500" y="3975100"/>
          <p14:tracePt t="34968" x="5778500" y="3968750"/>
          <p14:tracePt t="34975" x="5784850" y="3968750"/>
          <p14:tracePt t="34983" x="5797550" y="3962400"/>
          <p14:tracePt t="35005" x="5810250" y="3962400"/>
          <p14:tracePt t="35013" x="5816600" y="3962400"/>
          <p14:tracePt t="35026" x="5816600" y="3949700"/>
          <p14:tracePt t="35042" x="5835650" y="3943350"/>
          <p14:tracePt t="35059" x="5842000" y="3943350"/>
          <p14:tracePt t="35076" x="5848350" y="3943350"/>
          <p14:tracePt t="35093" x="5854700" y="3943350"/>
          <p14:tracePt t="35109" x="5861050" y="3943350"/>
          <p14:tracePt t="35126" x="5867400" y="3943350"/>
          <p14:tracePt t="35179" x="5873750" y="3943350"/>
          <p14:tracePt t="35238" x="5880100" y="3943350"/>
          <p14:tracePt t="35253" x="5880100" y="3937000"/>
          <p14:tracePt t="35923" x="5962650" y="3930650"/>
          <p14:tracePt t="35930" x="6070600" y="3930650"/>
          <p14:tracePt t="35938" x="6121400" y="3930650"/>
          <p14:tracePt t="35945" x="6210300" y="3930650"/>
          <p14:tracePt t="35958" x="6311900" y="3930650"/>
          <p14:tracePt t="35975" x="6546850" y="3930650"/>
          <p14:tracePt t="35992" x="6572250" y="3930650"/>
          <p14:tracePt t="36008" x="6584950" y="3930650"/>
          <p14:tracePt t="36042" x="6604000" y="3930650"/>
          <p14:tracePt t="36075" x="6610350" y="3930650"/>
          <p14:tracePt t="36096" x="6616700" y="3930650"/>
          <p14:tracePt t="36171" x="6623050" y="3930650"/>
          <p14:tracePt t="36201" x="6629400" y="3930650"/>
          <p14:tracePt t="36216" x="6648450" y="3930650"/>
          <p14:tracePt t="36223" x="6692900" y="3924300"/>
          <p14:tracePt t="36231" x="6737350" y="3911600"/>
          <p14:tracePt t="36241" x="6794500" y="3905250"/>
          <p14:tracePt t="36258" x="6864350" y="3886200"/>
          <p14:tracePt t="36275" x="6902450" y="3886200"/>
          <p14:tracePt t="36291" x="6908800" y="3886200"/>
          <p14:tracePt t="36308" x="6921500" y="3873500"/>
          <p14:tracePt t="36325" x="6927850" y="3873500"/>
          <p14:tracePt t="36358" x="6934200" y="3873500"/>
          <p14:tracePt t="36374" x="6940550" y="3873500"/>
          <p14:tracePt t="36441" x="6946900" y="3873500"/>
          <p14:tracePt t="36840" x="7029450" y="3860800"/>
          <p14:tracePt t="36847" x="7175500" y="3841750"/>
          <p14:tracePt t="36857" x="7359650" y="3829050"/>
          <p14:tracePt t="36874" x="7588250" y="3810000"/>
          <p14:tracePt t="36891" x="7956550" y="3829050"/>
          <p14:tracePt t="36907" x="8293100" y="3854450"/>
          <p14:tracePt t="36924" x="8547100" y="3860800"/>
          <p14:tracePt t="36941" x="8686800" y="3873500"/>
          <p14:tracePt t="36957" x="8794750" y="3886200"/>
          <p14:tracePt t="36974" x="8902700" y="3892550"/>
          <p14:tracePt t="36991" x="8915400" y="3892550"/>
          <p14:tracePt t="37007" x="8921750" y="3892550"/>
          <p14:tracePt t="37024" x="8928100" y="3892550"/>
          <p14:tracePt t="37041" x="8940800" y="3892550"/>
          <p14:tracePt t="37074" x="8953500" y="3892550"/>
          <p14:tracePt t="37133" x="8959850" y="3892550"/>
          <p14:tracePt t="37171" x="8966200" y="3892550"/>
          <p14:tracePt t="37290" x="8966200" y="3898900"/>
          <p14:tracePt t="37313" x="8972550" y="3898900"/>
          <p14:tracePt t="37335" x="9010650" y="3905250"/>
          <p14:tracePt t="37343" x="9029700" y="3905250"/>
          <p14:tracePt t="37351" x="9048750" y="3911600"/>
          <p14:tracePt t="37358" x="9093200" y="3917950"/>
          <p14:tracePt t="37373" x="9175750" y="3924300"/>
          <p14:tracePt t="37390" x="9239250" y="3930650"/>
          <p14:tracePt t="37407" x="9290050" y="3930650"/>
          <p14:tracePt t="37424" x="9334500" y="3930650"/>
          <p14:tracePt t="37440" x="9353550" y="3930650"/>
          <p14:tracePt t="37457" x="9359900" y="3930650"/>
          <p14:tracePt t="37473" x="9366250" y="3930650"/>
          <p14:tracePt t="37507" x="9378950" y="3930650"/>
          <p14:tracePt t="37523" x="9385300" y="3930650"/>
          <p14:tracePt t="37884" x="9461500" y="3924300"/>
          <p14:tracePt t="37893" x="9537700" y="3911600"/>
          <p14:tracePt t="37899" x="9569450" y="3911600"/>
          <p14:tracePt t="37907" x="9620250" y="3905250"/>
          <p14:tracePt t="37923" x="9740900" y="3898900"/>
          <p14:tracePt t="37940" x="9848850" y="3898900"/>
          <p14:tracePt t="37957" x="9906000" y="3898900"/>
          <p14:tracePt t="37973" x="9925050" y="3898900"/>
          <p14:tracePt t="37990" x="9937750" y="3898900"/>
          <p14:tracePt t="38006" x="9944100" y="3898900"/>
          <p14:tracePt t="38023" x="9956800" y="3898900"/>
          <p14:tracePt t="38056" x="9969500" y="3898900"/>
          <p14:tracePt t="38102" x="9975850" y="3898900"/>
          <p14:tracePt t="38126" x="9982200" y="3898900"/>
          <p14:tracePt t="38132" x="9982200" y="3892550"/>
          <p14:tracePt t="38163" x="9988550" y="3892550"/>
          <p14:tracePt t="38208" x="9918700" y="3892550"/>
          <p14:tracePt t="38215" x="9753600" y="3905250"/>
          <p14:tracePt t="38223" x="9645650" y="3911600"/>
          <p14:tracePt t="38239" x="9283700" y="3943350"/>
          <p14:tracePt t="38257" x="8890000" y="3956050"/>
          <p14:tracePt t="38273" x="8134350" y="3975100"/>
          <p14:tracePt t="38290" x="6832600" y="4019550"/>
          <p14:tracePt t="38306" x="6032500" y="4044950"/>
          <p14:tracePt t="38323" x="5410200" y="4064000"/>
          <p14:tracePt t="38339" x="5016500" y="4006850"/>
          <p14:tracePt t="38356" x="4883150" y="3962400"/>
          <p14:tracePt t="38373" x="4851400" y="3943350"/>
          <p14:tracePt t="38644" x="4813300" y="3886200"/>
          <p14:tracePt t="38652" x="4768850" y="3797300"/>
          <p14:tracePt t="38658" x="4743450" y="3733800"/>
          <p14:tracePt t="38672" x="4718050" y="3676650"/>
          <p14:tracePt t="38689" x="4692650" y="3613150"/>
          <p14:tracePt t="38706" x="4692650" y="3600450"/>
          <p14:tracePt t="38722" x="4686300" y="3594100"/>
          <p14:tracePt t="38756" x="4679950" y="3581400"/>
          <p14:tracePt t="38772" x="4673600" y="3581400"/>
          <p14:tracePt t="38789" x="4629150" y="3562350"/>
          <p14:tracePt t="38806" x="4584700" y="3549650"/>
          <p14:tracePt t="38822" x="4540250" y="3530600"/>
          <p14:tracePt t="38839" x="4514850" y="3517900"/>
          <p14:tracePt t="38856" x="4495800" y="3505200"/>
          <p14:tracePt t="38872" x="4489450" y="3498850"/>
          <p14:tracePt t="38889" x="4483100" y="3492500"/>
          <p14:tracePt t="38905" x="4476750" y="3492500"/>
          <p14:tracePt t="38922" x="4445000" y="3429000"/>
          <p14:tracePt t="38939" x="4438650" y="3378200"/>
          <p14:tracePt t="38955" x="4438650" y="3365500"/>
          <p14:tracePt t="38972" x="4438650" y="3359150"/>
          <p14:tracePt t="39005" x="4438650" y="3352800"/>
          <p14:tracePt t="39028" x="4438650" y="3346450"/>
          <p14:tracePt t="39380" x="4476750" y="3346450"/>
          <p14:tracePt t="39388" x="4489450" y="3346450"/>
          <p14:tracePt t="39396" x="4533900" y="3346450"/>
          <p14:tracePt t="39405" x="4565650" y="3346450"/>
          <p14:tracePt t="39422" x="4629150" y="3346450"/>
          <p14:tracePt t="39438" x="4737100" y="3340100"/>
          <p14:tracePt t="39455" x="4940300" y="3314700"/>
          <p14:tracePt t="39472" x="5067300" y="3308350"/>
          <p14:tracePt t="39488" x="5257800" y="3302000"/>
          <p14:tracePt t="39505" x="5467350" y="3302000"/>
          <p14:tracePt t="39522" x="5619750" y="3302000"/>
          <p14:tracePt t="39538" x="5842000" y="3302000"/>
          <p14:tracePt t="39555" x="5981700" y="3289300"/>
          <p14:tracePt t="39571" x="6089650" y="3295650"/>
          <p14:tracePt t="39588" x="6197600" y="3308350"/>
          <p14:tracePt t="39605" x="6318250" y="3346450"/>
          <p14:tracePt t="39914" x="6362700" y="3390900"/>
          <p14:tracePt t="39924" x="6419850" y="3429000"/>
          <p14:tracePt t="39930" x="6457950" y="3441700"/>
          <p14:tracePt t="39938" x="6527800" y="3467100"/>
          <p14:tracePt t="39954" x="6661150" y="3530600"/>
          <p14:tracePt t="39971" x="6737350" y="3549650"/>
          <p14:tracePt t="39988" x="6788150" y="3562350"/>
          <p14:tracePt t="40004" x="6832600" y="3581400"/>
          <p14:tracePt t="40021" x="6864350" y="3581400"/>
          <p14:tracePt t="40038" x="6870700" y="3587750"/>
          <p14:tracePt t="40054" x="6877050" y="3587750"/>
          <p14:tracePt t="40071" x="6883400" y="3587750"/>
          <p14:tracePt t="40104" x="6889750" y="3587750"/>
          <p14:tracePt t="40121" x="6889750" y="3594100"/>
          <p14:tracePt t="40138" x="6851650" y="3625850"/>
          <p14:tracePt t="40154" x="6711950" y="3683000"/>
          <p14:tracePt t="40156" x="6642100" y="3708400"/>
          <p14:tracePt t="40171" x="6534150" y="3740150"/>
          <p14:tracePt t="40188" x="6235700" y="3771900"/>
          <p14:tracePt t="40204" x="6051550" y="3784600"/>
          <p14:tracePt t="40221" x="5886450" y="3797300"/>
          <p14:tracePt t="40238" x="5721350" y="3797300"/>
          <p14:tracePt t="40254" x="5702300" y="3797300"/>
          <p14:tracePt t="40271" x="5689600" y="3797300"/>
          <p14:tracePt t="40304" x="5683250" y="3797300"/>
          <p14:tracePt t="40389" x="5689600" y="3797300"/>
          <p14:tracePt t="40395" x="5695950" y="3797300"/>
          <p14:tracePt t="40411" x="5695950" y="3803650"/>
          <p14:tracePt t="40433" x="5708650" y="3803650"/>
          <p14:tracePt t="40448" x="5708650" y="3810000"/>
          <p14:tracePt t="40463" x="5715000" y="3810000"/>
          <p14:tracePt t="40486" x="5715000" y="3816350"/>
          <p14:tracePt t="40696" x="5734050" y="3822700"/>
          <p14:tracePt t="40704" x="5753100" y="3829050"/>
          <p14:tracePt t="40711" x="5765800" y="3841750"/>
          <p14:tracePt t="40720" x="5772150" y="3841750"/>
          <p14:tracePt t="40737" x="5778500" y="3841750"/>
          <p14:tracePt t="40754" x="5784850" y="3848100"/>
          <p14:tracePt t="40770" x="5797550" y="3860800"/>
          <p14:tracePt t="40787" x="5803900" y="3860800"/>
          <p14:tracePt t="40804" x="5810250" y="3867150"/>
          <p14:tracePt t="40820" x="5816600" y="3867150"/>
          <p14:tracePt t="40869" x="5816600" y="3873500"/>
          <p14:tracePt t="40884" x="5822950" y="3873500"/>
          <p14:tracePt t="41004" x="5829300" y="3873500"/>
          <p14:tracePt t="41832" x="5880100" y="3873500"/>
          <p14:tracePt t="41840" x="5956300" y="3873500"/>
          <p14:tracePt t="41846" x="6038850" y="3873500"/>
          <p14:tracePt t="41855" x="6121400" y="3873500"/>
          <p14:tracePt t="41869" x="6223000" y="3879850"/>
          <p14:tracePt t="41886" x="6286500" y="3879850"/>
          <p14:tracePt t="41903" x="6305550" y="3879850"/>
          <p14:tracePt t="41919" x="6311900" y="3879850"/>
          <p14:tracePt t="41936" x="6324600" y="3879850"/>
          <p14:tracePt t="41969" x="6330950" y="3879850"/>
          <p14:tracePt t="41986" x="6337300" y="3879850"/>
          <p14:tracePt t="42005" x="6343650" y="3879850"/>
          <p14:tracePt t="42080" x="6350000" y="3879850"/>
          <p14:tracePt t="43102" x="6343650" y="3879850"/>
          <p14:tracePt t="43111" x="6343650" y="3886200"/>
          <p14:tracePt t="43118" x="6337300" y="3886200"/>
          <p14:tracePt t="43135" x="6330950" y="3886200"/>
          <p14:tracePt t="43152" x="6292850" y="3898900"/>
          <p14:tracePt t="43168" x="6261100" y="3917950"/>
          <p14:tracePt t="43172" x="6242050" y="3917950"/>
          <p14:tracePt t="43185" x="6223000" y="3924300"/>
          <p14:tracePt t="43201" x="6203950" y="3930650"/>
          <p14:tracePt t="43218" x="6191250" y="3937000"/>
          <p14:tracePt t="43235" x="6184900" y="3937000"/>
          <p14:tracePt t="43252" x="6172200" y="3943350"/>
          <p14:tracePt t="43285" x="6165850" y="3943350"/>
          <p14:tracePt t="43301" x="6159500" y="3943350"/>
          <p14:tracePt t="43327" x="6159500" y="3949700"/>
          <p14:tracePt t="43411" x="6159500" y="3956050"/>
          <p14:tracePt t="43471" x="6146800" y="3956050"/>
          <p14:tracePt t="43516" x="6140450" y="3956050"/>
          <p14:tracePt t="43538" x="6140450" y="3962400"/>
          <p14:tracePt t="43545" x="6127750" y="3962400"/>
          <p14:tracePt t="43553" x="6083300" y="3981450"/>
          <p14:tracePt t="43568" x="6000750" y="4000500"/>
          <p14:tracePt t="43584" x="5854700" y="4006850"/>
          <p14:tracePt t="43601" x="5695950" y="4006850"/>
          <p14:tracePt t="43618" x="5594350" y="4006850"/>
          <p14:tracePt t="43634" x="5429250" y="3987800"/>
          <p14:tracePt t="43651" x="5137150" y="3924300"/>
          <p14:tracePt t="43668" x="4959350" y="3873500"/>
          <p14:tracePt t="43684" x="4794250" y="3829050"/>
          <p14:tracePt t="43701" x="4724400" y="3816350"/>
          <p14:tracePt t="43718" x="4711700" y="3810000"/>
          <p14:tracePt t="43734" x="4699000" y="3803650"/>
          <p14:tracePt t="43751" x="4692650" y="3803650"/>
          <p14:tracePt t="43768" x="4686300" y="3803650"/>
          <p14:tracePt t="43824" x="4679950" y="3803650"/>
          <p14:tracePt t="43839" x="4679950" y="3790950"/>
          <p14:tracePt t="43847" x="4673600" y="3790950"/>
          <p14:tracePt t="43871" x="4667250" y="3784600"/>
          <p14:tracePt t="43892" x="4648200" y="3765550"/>
          <p14:tracePt t="43899" x="4616450" y="3721100"/>
          <p14:tracePt t="43907" x="4597400" y="3683000"/>
          <p14:tracePt t="43917" x="4559300" y="3625850"/>
          <p14:tracePt t="43934" x="4533900" y="3575050"/>
          <p14:tracePt t="43951" x="4521200" y="3556000"/>
          <p14:tracePt t="43967" x="4508500" y="3543300"/>
          <p14:tracePt t="43984" x="4508500" y="3536950"/>
          <p14:tracePt t="44001" x="4502150" y="3536950"/>
          <p14:tracePt t="44050" x="4508500" y="3536950"/>
          <p14:tracePt t="44057" x="4514850" y="3536950"/>
          <p14:tracePt t="44072" x="4521200" y="3536950"/>
          <p14:tracePt t="44084" x="4521200" y="3543300"/>
          <p14:tracePt t="44100" x="4527550" y="3543300"/>
          <p14:tracePt t="44117" x="4540250" y="3549650"/>
          <p14:tracePt t="44134" x="4546600" y="3549650"/>
          <p14:tracePt t="44177" x="4552950" y="3549650"/>
          <p14:tracePt t="44192" x="4552950" y="3543300"/>
          <p14:tracePt t="44214" x="4559300" y="3543300"/>
          <p14:tracePt t="44222" x="4559300" y="3536950"/>
          <p14:tracePt t="44245" x="4565650" y="3536950"/>
          <p14:tracePt t="44336" x="4565650" y="3543300"/>
          <p14:tracePt t="44365" x="4572000" y="3543300"/>
          <p14:tracePt t="45132" x="4572000" y="3549650"/>
          <p14:tracePt t="45139" x="4565650" y="3549650"/>
          <p14:tracePt t="45162" x="4559300" y="3549650"/>
          <p14:tracePt t="45177" x="4552950" y="3549650"/>
          <p14:tracePt t="45230" x="4552950" y="3556000"/>
          <p14:tracePt t="45282" x="4559300" y="3556000"/>
          <p14:tracePt t="45290" x="4559300" y="3562350"/>
          <p14:tracePt t="45299" x="4578350" y="3568700"/>
          <p14:tracePt t="45316" x="4591050" y="3568700"/>
          <p14:tracePt t="45333" x="4603750" y="3568700"/>
          <p14:tracePt t="45349" x="4610100" y="3575050"/>
          <p14:tracePt t="45366" x="4622800" y="3575050"/>
          <p14:tracePt t="45383" x="4622800" y="3581400"/>
          <p14:tracePt t="45399" x="4629150" y="3581400"/>
          <p14:tracePt t="45433" x="4635500" y="3587750"/>
          <p14:tracePt t="45449" x="4635500" y="3594100"/>
          <p14:tracePt t="45515" x="4635500" y="3600450"/>
          <p14:tracePt t="45929" x="4610100" y="3606800"/>
          <p14:tracePt t="45936" x="4527550" y="3632200"/>
          <p14:tracePt t="45944" x="4451350" y="3644900"/>
          <p14:tracePt t="45952" x="4362450" y="3644900"/>
          <p14:tracePt t="45966" x="4222750" y="3663950"/>
          <p14:tracePt t="45982" x="4006850" y="3670300"/>
          <p14:tracePt t="45999" x="3803650" y="3670300"/>
          <p14:tracePt t="46016" x="3676650" y="3670300"/>
          <p14:tracePt t="46032" x="3448050" y="3683000"/>
          <p14:tracePt t="46049" x="3257550" y="3689350"/>
          <p14:tracePt t="46065" x="3117850" y="3695700"/>
          <p14:tracePt t="46082" x="2946400" y="3714750"/>
          <p14:tracePt t="46099" x="2832100" y="3714750"/>
          <p14:tracePt t="46115" x="2774950" y="3714750"/>
          <p14:tracePt t="46132" x="2622550" y="3702050"/>
          <p14:tracePt t="46149" x="2540000" y="3702050"/>
          <p14:tracePt t="46165" x="2457450" y="3695700"/>
          <p14:tracePt t="46182" x="2419350" y="3695700"/>
          <p14:tracePt t="46199" x="2374900" y="3689350"/>
          <p14:tracePt t="46215" x="2362200" y="3689350"/>
          <p14:tracePt t="46232" x="2355850" y="3689350"/>
          <p14:tracePt t="46249" x="2343150" y="3689350"/>
          <p14:tracePt t="46265" x="2330450" y="3689350"/>
          <p14:tracePt t="46282" x="2324100" y="3689350"/>
          <p14:tracePt t="46299" x="2317750" y="3689350"/>
          <p14:tracePt t="46332" x="2311400" y="3689350"/>
          <p14:tracePt t="46349" x="2311400" y="3683000"/>
          <p14:tracePt t="46388" x="2317750" y="3683000"/>
          <p14:tracePt t="46395" x="2381250" y="3689350"/>
          <p14:tracePt t="46402" x="2463800" y="3689350"/>
          <p14:tracePt t="46415" x="2584450" y="3702050"/>
          <p14:tracePt t="46432" x="2755900" y="3727450"/>
          <p14:tracePt t="46448" x="3117850" y="3752850"/>
          <p14:tracePt t="46465" x="3257550" y="3759200"/>
          <p14:tracePt t="46482" x="3321050" y="3759200"/>
          <p14:tracePt t="46498" x="3378200" y="3759200"/>
          <p14:tracePt t="46515" x="3403600" y="3752850"/>
          <p14:tracePt t="46532" x="3409950" y="3752850"/>
          <p14:tracePt t="46548" x="3422650" y="3752850"/>
          <p14:tracePt t="46565" x="3429000" y="3752850"/>
          <p14:tracePt t="46583" x="3435350" y="3752850"/>
          <p14:tracePt t="46598" x="3441700" y="3752850"/>
          <p14:tracePt t="46615" x="3448050" y="3752850"/>
          <p14:tracePt t="46632" x="3486150" y="3752850"/>
          <p14:tracePt t="46648" x="3511550" y="3746500"/>
          <p14:tracePt t="46665" x="3549650" y="3746500"/>
          <p14:tracePt t="46682" x="3556000" y="3746500"/>
          <p14:tracePt t="46698" x="3568700" y="3746500"/>
          <p14:tracePt t="46715" x="3575050" y="3746500"/>
          <p14:tracePt t="46732" x="3581400" y="3746500"/>
          <p14:tracePt t="46748" x="3606800" y="3746500"/>
          <p14:tracePt t="46765" x="3644900" y="3733800"/>
          <p14:tracePt t="46781" x="3721100" y="3733800"/>
          <p14:tracePt t="46798" x="3797300" y="3727450"/>
          <p14:tracePt t="46815" x="3937000" y="3727450"/>
          <p14:tracePt t="46831" x="3994150" y="3727450"/>
          <p14:tracePt t="46848" x="4044950" y="3740150"/>
          <p14:tracePt t="46865" x="4089400" y="3752850"/>
          <p14:tracePt t="46881" x="4108450" y="3752850"/>
          <p14:tracePt t="46898" x="4121150" y="3752850"/>
          <p14:tracePt t="46915" x="4127500" y="3752850"/>
          <p14:tracePt t="46931" x="4133850" y="3752850"/>
          <p14:tracePt t="46948" x="4140200" y="3752850"/>
          <p14:tracePt t="46981" x="4152900" y="3752850"/>
          <p14:tracePt t="47088" x="4159250" y="3759200"/>
          <p14:tracePt t="47124" x="4165600" y="3759200"/>
          <p14:tracePt t="47139" x="4171950" y="3759200"/>
          <p14:tracePt t="47147" x="4184650" y="3759200"/>
          <p14:tracePt t="47154" x="4203700" y="3765550"/>
          <p14:tracePt t="47164" x="4210050" y="3765550"/>
          <p14:tracePt t="47181" x="4241800" y="3771900"/>
          <p14:tracePt t="47198" x="4279900" y="3778250"/>
          <p14:tracePt t="47214" x="4318000" y="3778250"/>
          <p14:tracePt t="47231" x="4330700" y="3784600"/>
          <p14:tracePt t="47248" x="4337050" y="3784600"/>
          <p14:tracePt t="47264" x="4343400" y="3784600"/>
          <p14:tracePt t="47281" x="4356100" y="3784600"/>
          <p14:tracePt t="47298" x="4362450" y="3784600"/>
          <p14:tracePt t="47335" x="4368800" y="3784600"/>
          <p14:tracePt t="47365" x="4375150" y="3784600"/>
          <p14:tracePt t="47403" x="4381500" y="3784600"/>
          <p14:tracePt t="47410" x="4387850" y="3784600"/>
          <p14:tracePt t="47425" x="4400550" y="3784600"/>
          <p14:tracePt t="47433" x="4419600" y="3784600"/>
          <p14:tracePt t="47447" x="4432300" y="3784600"/>
          <p14:tracePt t="47464" x="4445000" y="3778250"/>
          <p14:tracePt t="47481" x="4457700" y="3778250"/>
          <p14:tracePt t="47498" x="4464050" y="3778250"/>
          <p14:tracePt t="47514" x="4464050" y="3771900"/>
          <p14:tracePt t="47531" x="4470400" y="3771900"/>
          <p14:tracePt t="47547" x="4476750" y="3771900"/>
          <p14:tracePt t="47590" x="4483100" y="3771900"/>
          <p14:tracePt t="47628" x="4495800" y="3771900"/>
          <p14:tracePt t="47651" x="4502150" y="3771900"/>
          <p14:tracePt t="47658" x="4508500" y="3771900"/>
          <p14:tracePt t="47673" x="4514850" y="3771900"/>
          <p14:tracePt t="47681" x="4521200" y="3771900"/>
          <p14:tracePt t="47697" x="4527550" y="3771900"/>
          <p14:tracePt t="47714" x="4540250" y="3771900"/>
          <p14:tracePt t="47741" x="4546600" y="3771900"/>
          <p14:tracePt t="47757" x="4552950" y="3771900"/>
          <p14:tracePt t="47779" x="4559300" y="3771900"/>
          <p14:tracePt t="47847" x="4565650" y="3771900"/>
          <p14:tracePt t="48245" x="4572000" y="3771900"/>
          <p14:tracePt t="48290" x="4578350" y="3771900"/>
          <p14:tracePt t="48297" x="4591050" y="3771900"/>
          <p14:tracePt t="48319" x="4597400" y="3771900"/>
          <p14:tracePt t="48334" x="4603750" y="3771900"/>
          <p14:tracePt t="48350" x="4610100" y="3771900"/>
          <p14:tracePt t="48372" x="4616450" y="3771900"/>
          <p14:tracePt t="48379" x="4622800" y="3771900"/>
          <p14:tracePt t="48402" x="4635500" y="3771900"/>
          <p14:tracePt t="48410" x="4641850" y="3771900"/>
          <p14:tracePt t="48424" x="4648200" y="3771900"/>
          <p14:tracePt t="48440" x="4654550" y="3771900"/>
          <p14:tracePt t="48462" x="4660900" y="3771900"/>
          <p14:tracePt t="48478" x="4667250" y="3771900"/>
          <p14:tracePt t="48501" x="4673600" y="3771900"/>
          <p14:tracePt t="48539" x="4679950" y="3771900"/>
          <p14:tracePt t="50124" x="4711700" y="3765550"/>
          <p14:tracePt t="50132" x="4768850" y="3752850"/>
          <p14:tracePt t="50140" x="4794250" y="3746500"/>
          <p14:tracePt t="50147" x="4832350" y="3727450"/>
          <p14:tracePt t="50162" x="4864100" y="3708400"/>
          <p14:tracePt t="50178" x="4883150" y="3695700"/>
          <p14:tracePt t="50195" x="4889500" y="3689350"/>
          <p14:tracePt t="50211" x="4895850" y="3689350"/>
          <p14:tracePt t="50228" x="4902200" y="3683000"/>
          <p14:tracePt t="50261" x="4908550" y="3683000"/>
          <p14:tracePt t="50279" x="4908550" y="3676650"/>
          <p14:tracePt t="50335" x="4908550" y="3683000"/>
          <p14:tracePt t="50342" x="4908550" y="3702050"/>
          <p14:tracePt t="50350" x="4908550" y="3752850"/>
          <p14:tracePt t="50361" x="4908550" y="3803650"/>
          <p14:tracePt t="50378" x="4914900" y="3943350"/>
          <p14:tracePt t="50395" x="4927600" y="4070350"/>
          <p14:tracePt t="50411" x="4927600" y="4114800"/>
          <p14:tracePt t="50428" x="4927600" y="4152900"/>
          <p14:tracePt t="50445" x="4927600" y="4171950"/>
          <p14:tracePt t="50463" x="4927600" y="4216400"/>
          <p14:tracePt t="50478" x="4933950" y="4248150"/>
          <p14:tracePt t="50495" x="4933950" y="4305300"/>
          <p14:tracePt t="50511" x="4940300" y="4349750"/>
          <p14:tracePt t="50528" x="4946650" y="4394200"/>
          <p14:tracePt t="50545" x="4953000" y="4457700"/>
          <p14:tracePt t="50562" x="4959350" y="4514850"/>
          <p14:tracePt t="50578" x="4959350" y="4559300"/>
          <p14:tracePt t="50595" x="4965700" y="4597400"/>
          <p14:tracePt t="50612" x="4965700" y="4610100"/>
          <p14:tracePt t="50644" x="4965700" y="4616450"/>
          <p14:tracePt t="50682" x="4972050" y="4616450"/>
          <p14:tracePt t="50688" x="4978400" y="4578350"/>
          <p14:tracePt t="50695" x="4978400" y="4552950"/>
          <p14:tracePt t="50711" x="4984750" y="4457700"/>
          <p14:tracePt t="50728" x="4984750" y="4267200"/>
          <p14:tracePt t="50744" x="4984750" y="4108450"/>
          <p14:tracePt t="50761" x="4984750" y="3968750"/>
          <p14:tracePt t="50778" x="4965700" y="3695700"/>
          <p14:tracePt t="50794" x="4959350" y="3606800"/>
          <p14:tracePt t="50811" x="4946650" y="3568700"/>
          <p14:tracePt t="50828" x="4940300" y="3479800"/>
          <p14:tracePt t="50844" x="4921250" y="3403600"/>
          <p14:tracePt t="50861" x="4914900" y="3365500"/>
          <p14:tracePt t="50878" x="4908550" y="3346450"/>
          <p14:tracePt t="50894" x="4908550" y="3327400"/>
          <p14:tracePt t="50911" x="4908550" y="3321050"/>
          <p14:tracePt t="50928" x="4908550" y="3314700"/>
          <p14:tracePt t="50944" x="4908550" y="3308350"/>
          <p14:tracePt t="51004" x="4908550" y="3321050"/>
          <p14:tracePt t="51011" x="4927600" y="3397250"/>
          <p14:tracePt t="51019" x="4946650" y="3460750"/>
          <p14:tracePt t="51027" x="4959350" y="3517900"/>
          <p14:tracePt t="51044" x="4991100" y="3632200"/>
          <p14:tracePt t="51061" x="5041900" y="3784600"/>
          <p14:tracePt t="51079" x="5092700" y="3962400"/>
          <p14:tracePt t="51094" x="5105400" y="4032250"/>
          <p14:tracePt t="51111" x="5137150" y="4114800"/>
          <p14:tracePt t="51128" x="5162550" y="4178300"/>
          <p14:tracePt t="51144" x="5175250" y="4210050"/>
          <p14:tracePt t="51161" x="5175250" y="4222750"/>
          <p14:tracePt t="51178" x="5181600" y="4222750"/>
          <p14:tracePt t="51194" x="5187950" y="4222750"/>
          <p14:tracePt t="51211" x="5194300" y="4222750"/>
          <p14:tracePt t="51228" x="5207000" y="4222750"/>
          <p14:tracePt t="51244" x="5213350" y="4222750"/>
          <p14:tracePt t="51261" x="5219700" y="4222750"/>
          <p14:tracePt t="51278" x="5226050" y="4184650"/>
          <p14:tracePt t="51294" x="5226050" y="4146550"/>
          <p14:tracePt t="51311" x="5226050" y="4114800"/>
          <p14:tracePt t="51344" x="5226050" y="4108450"/>
          <p14:tracePt t="51361" x="5226050" y="4102100"/>
          <p14:tracePt t="51377" x="5226050" y="4095750"/>
          <p14:tracePt t="51485" x="5226050" y="4083050"/>
          <p14:tracePt t="51500" x="5226050" y="4057650"/>
          <p14:tracePt t="51507" x="5226050" y="3994150"/>
          <p14:tracePt t="51514" x="5226050" y="3911600"/>
          <p14:tracePt t="51527" x="5226050" y="3822700"/>
          <p14:tracePt t="51544" x="5200650" y="3600450"/>
          <p14:tracePt t="51560" x="5168900" y="3346450"/>
          <p14:tracePt t="51577" x="5156200" y="3219450"/>
          <p14:tracePt t="51594" x="5143500" y="3155950"/>
          <p14:tracePt t="51610" x="5137150" y="3149600"/>
          <p14:tracePt t="51627" x="5137150" y="3143250"/>
          <p14:tracePt t="51643" x="5130800" y="3136900"/>
          <p14:tracePt t="51660" x="5130800" y="3130550"/>
          <p14:tracePt t="51687" x="5130800" y="3124200"/>
          <p14:tracePt t="52514" x="4953000" y="3105150"/>
          <p14:tracePt t="52522" x="4724400" y="3067050"/>
          <p14:tracePt t="52529" x="4457700" y="2959100"/>
          <p14:tracePt t="52543" x="4000500" y="2794000"/>
          <p14:tracePt t="52559" x="3213100" y="2457450"/>
          <p14:tracePt t="52576" x="2089150" y="1638300"/>
          <p14:tracePt t="52593" x="1593850" y="1060450"/>
          <p14:tracePt t="52609" x="1111250" y="539750"/>
          <p14:tracePt t="54485" x="5905500" y="3784600"/>
          <p14:tracePt t="54493" x="5556250" y="3644900"/>
          <p14:tracePt t="54501" x="5048250" y="3390900"/>
          <p14:tracePt t="54516" x="4038600" y="2673350"/>
          <p14:tracePt t="54533" x="3346450" y="2006600"/>
          <p14:tracePt t="54549" x="2762250" y="1466850"/>
          <p14:tracePt t="54566" x="2482850" y="1104900"/>
          <p14:tracePt t="54582" x="2171700" y="717550"/>
          <p14:tracePt t="54599" x="2114550" y="571500"/>
          <p14:tracePt t="54616" x="2082800" y="488950"/>
          <p14:tracePt t="54633" x="2044700" y="336550"/>
          <p14:tracePt t="54651" x="2025650" y="165100"/>
          <p14:tracePt t="54666" x="2025650" y="139700"/>
          <p14:tracePt t="54682" x="2025650" y="114300"/>
          <p14:tracePt t="54699" x="2025650" y="107950"/>
          <p14:tracePt t="54717" x="2025650" y="95250"/>
          <p14:tracePt t="54732" x="2025650" y="88900"/>
          <p14:tracePt t="54749" x="2025650" y="76200"/>
          <p14:tracePt t="54766" x="2000250" y="57150"/>
          <p14:tracePt t="54782" x="1974850" y="31750"/>
          <p14:tracePt t="54799" x="1968500" y="12700"/>
          <p14:tracePt t="54816" x="1955800" y="6350"/>
          <p14:tracePt t="54849" x="1943100" y="0"/>
          <p14:tracePt t="54866" x="1847850" y="0"/>
          <p14:tracePt t="54883" x="1733550" y="0"/>
          <p14:tracePt t="54899" x="1625600" y="0"/>
          <p14:tracePt t="54916" x="1492250" y="0"/>
          <p14:tracePt t="54932" x="1384300" y="0"/>
          <p14:tracePt t="54949" x="1333500" y="0"/>
          <p14:tracePt t="54966" x="1301750" y="6350"/>
          <p14:tracePt t="55932" x="1200150" y="635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6527" y="648393"/>
            <a:ext cx="10827914" cy="144641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177" y="2328238"/>
            <a:ext cx="9290165" cy="3864051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26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13"/>
    </mc:Choice>
    <mc:Fallback>
      <p:transition spd="slow" advTm="63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7" x="9061450" y="4006850"/>
          <p14:tracePt t="843" x="8870950" y="3892550"/>
          <p14:tracePt t="857" x="8547100" y="3683000"/>
          <p14:tracePt t="873" x="7969250" y="3308350"/>
          <p14:tracePt t="890" x="7499350" y="3035300"/>
          <p14:tracePt t="907" x="6972300" y="2647950"/>
          <p14:tracePt t="923" x="6394450" y="2241550"/>
          <p14:tracePt t="939" x="5949950" y="1803400"/>
          <p14:tracePt t="956" x="5689600" y="1612900"/>
          <p14:tracePt t="973" x="5581650" y="1511300"/>
          <p14:tracePt t="989" x="5543550" y="1428750"/>
          <p14:tracePt t="1006" x="5524500" y="1397000"/>
          <p14:tracePt t="1023" x="5524500" y="1390650"/>
          <p14:tracePt t="1039" x="5524500" y="1384300"/>
          <p14:tracePt t="1056" x="5518150" y="1377950"/>
          <p14:tracePt t="1495" x="5448300" y="1377950"/>
          <p14:tracePt t="1504" x="5397500" y="1377950"/>
          <p14:tracePt t="1510" x="5334000" y="1371600"/>
          <p14:tracePt t="1523" x="5181600" y="1339850"/>
          <p14:tracePt t="1539" x="4940300" y="1314450"/>
          <p14:tracePt t="1556" x="4768850" y="1282700"/>
          <p14:tracePt t="1574" x="4413250" y="1276350"/>
          <p14:tracePt t="1581" x="4337050" y="1308100"/>
          <p14:tracePt t="1606" x="4102100" y="1358900"/>
          <p14:tracePt t="1624" x="3949700" y="1397000"/>
          <p14:tracePt t="1639" x="3854450" y="1435100"/>
          <p14:tracePt t="1656" x="3790950" y="1473200"/>
          <p14:tracePt t="1672" x="3632200" y="1543050"/>
          <p14:tracePt t="1689" x="3549650" y="1568450"/>
          <p14:tracePt t="1705" x="3492500" y="1587500"/>
          <p14:tracePt t="1723" x="3416300" y="1612900"/>
          <p14:tracePt t="1739" x="3352800" y="1638300"/>
          <p14:tracePt t="1755" x="3219450" y="1689100"/>
          <p14:tracePt t="1772" x="3092450" y="1727200"/>
          <p14:tracePt t="1789" x="2997200" y="1765300"/>
          <p14:tracePt t="1806" x="2819400" y="1809750"/>
          <p14:tracePt t="1822" x="2641600" y="1809750"/>
          <p14:tracePt t="1839" x="2520950" y="1803400"/>
          <p14:tracePt t="1857" x="2463800" y="1790700"/>
          <p14:tracePt t="1874" x="2387600" y="1771650"/>
          <p14:tracePt t="1889" x="2279650" y="1727200"/>
          <p14:tracePt t="1905" x="2165350" y="1670050"/>
          <p14:tracePt t="1922" x="2089150" y="1631950"/>
          <p14:tracePt t="1940" x="2025650" y="1574800"/>
          <p14:tracePt t="1955" x="1981200" y="1517650"/>
          <p14:tracePt t="1972" x="1962150" y="1492250"/>
          <p14:tracePt t="1989" x="1943100" y="1466850"/>
          <p14:tracePt t="2005" x="1917700" y="1435100"/>
          <p14:tracePt t="2022" x="1898650" y="1422400"/>
          <p14:tracePt t="2039" x="1892300" y="1416050"/>
          <p14:tracePt t="2055" x="1885950" y="1416050"/>
          <p14:tracePt t="2445" x="1790700" y="1441450"/>
          <p14:tracePt t="2453" x="1682750" y="1511300"/>
          <p14:tracePt t="2460" x="1581150" y="1568450"/>
          <p14:tracePt t="2472" x="1384300" y="1701800"/>
          <p14:tracePt t="2489" x="1231900" y="1828800"/>
          <p14:tracePt t="2506" x="1073150" y="2089150"/>
          <p14:tracePt t="2523" x="990600" y="2305050"/>
          <p14:tracePt t="2538" x="958850" y="2508250"/>
          <p14:tracePt t="2555" x="958850" y="2647950"/>
          <p14:tracePt t="2575" x="996950" y="2781300"/>
          <p14:tracePt t="2584" x="1041400" y="2895600"/>
          <p14:tracePt t="2592" x="1073150" y="2952750"/>
          <p14:tracePt t="2604" x="1111250" y="2990850"/>
          <p14:tracePt t="2622" x="1174750" y="3041650"/>
          <p14:tracePt t="2638" x="1212850" y="3060700"/>
          <p14:tracePt t="2655" x="1225550" y="3060700"/>
          <p14:tracePt t="2671" x="1231900" y="3060700"/>
          <p14:tracePt t="2688" x="1250950" y="3067050"/>
          <p14:tracePt t="2721" x="1250950" y="3079750"/>
          <p14:tracePt t="2738" x="1257300" y="3079750"/>
          <p14:tracePt t="2786" x="1257300" y="3073400"/>
          <p14:tracePt t="2801" x="1244600" y="3067050"/>
          <p14:tracePt t="2809" x="1225550" y="3060700"/>
          <p14:tracePt t="2821" x="1200150" y="3041650"/>
          <p14:tracePt t="2840" x="1155700" y="3009900"/>
          <p14:tracePt t="2856" x="1117600" y="2990850"/>
          <p14:tracePt t="2872" x="1073150" y="2940050"/>
          <p14:tracePt t="2888" x="939800" y="2844800"/>
          <p14:tracePt t="2905" x="850900" y="2787650"/>
          <p14:tracePt t="2921" x="787400" y="2749550"/>
          <p14:tracePt t="2938" x="730250" y="2692400"/>
          <p14:tracePt t="2954" x="704850" y="2641600"/>
          <p14:tracePt t="2971" x="679450" y="2616200"/>
          <p14:tracePt t="2988" x="673100" y="2571750"/>
          <p14:tracePt t="3004" x="660400" y="2527300"/>
          <p14:tracePt t="3022" x="647700" y="2482850"/>
          <p14:tracePt t="3037" x="635000" y="2451100"/>
          <p14:tracePt t="3054" x="628650" y="2425700"/>
          <p14:tracePt t="3071" x="622300" y="2393950"/>
          <p14:tracePt t="3077" x="615950" y="2393950"/>
          <p14:tracePt t="3090" x="609600" y="2381250"/>
          <p14:tracePt t="3104" x="609600" y="2374900"/>
          <p14:tracePt t="3121" x="603250" y="2343150"/>
          <p14:tracePt t="3139" x="603250" y="2336800"/>
          <p14:tracePt t="3154" x="596900" y="2330450"/>
          <p14:tracePt t="3171" x="596900" y="2317750"/>
          <p14:tracePt t="3187" x="590550" y="2311400"/>
          <p14:tracePt t="3204" x="590550" y="2305050"/>
          <p14:tracePt t="3221" x="584200" y="2298700"/>
          <p14:tracePt t="3254" x="577850" y="2298700"/>
          <p14:tracePt t="3286" x="577850" y="2292350"/>
          <p14:tracePt t="3371" x="577850" y="2286000"/>
          <p14:tracePt t="3533" x="577850" y="2292350"/>
          <p14:tracePt t="3572" x="584200" y="2292350"/>
          <p14:tracePt t="3593" x="584200" y="2298700"/>
          <p14:tracePt t="3600" x="590550" y="2298700"/>
          <p14:tracePt t="3623" x="590550" y="2305050"/>
          <p14:tracePt t="4356" x="596900" y="2324100"/>
          <p14:tracePt t="4364" x="596900" y="2343150"/>
          <p14:tracePt t="4371" x="603250" y="2381250"/>
          <p14:tracePt t="4388" x="615950" y="2451100"/>
          <p14:tracePt t="4404" x="622300" y="2470150"/>
          <p14:tracePt t="4420" x="635000" y="2489200"/>
          <p14:tracePt t="4436" x="647700" y="2501900"/>
          <p14:tracePt t="4453" x="673100" y="2533650"/>
          <p14:tracePt t="4471" x="711200" y="2559050"/>
          <p14:tracePt t="4486" x="730250" y="2578100"/>
          <p14:tracePt t="4503" x="755650" y="2609850"/>
          <p14:tracePt t="4520" x="781050" y="2622550"/>
          <p14:tracePt t="4536" x="800100" y="2654300"/>
          <p14:tracePt t="4553" x="831850" y="2686050"/>
          <p14:tracePt t="4570" x="939800" y="2762250"/>
          <p14:tracePt t="4588" x="1073150" y="2825750"/>
          <p14:tracePt t="4598" x="1212850" y="2863850"/>
          <p14:tracePt t="4620" x="1327150" y="2895600"/>
          <p14:tracePt t="4636" x="1574800" y="2959100"/>
          <p14:tracePt t="4653" x="1701800" y="3016250"/>
          <p14:tracePt t="4670" x="1784350" y="3067050"/>
          <p14:tracePt t="4687" x="1854200" y="3130550"/>
          <p14:tracePt t="4703" x="1898650" y="3155950"/>
          <p14:tracePt t="4720" x="1905000" y="3162300"/>
          <p14:tracePt t="4736" x="1911350" y="3168650"/>
          <p14:tracePt t="4754" x="1917700" y="3181350"/>
          <p14:tracePt t="4770" x="1924050" y="3187700"/>
          <p14:tracePt t="4786" x="1930400" y="3194050"/>
          <p14:tracePt t="4820" x="1936750" y="3194050"/>
          <p14:tracePt t="5132" x="1949450" y="3194050"/>
          <p14:tracePt t="5139" x="1981200" y="3194050"/>
          <p14:tracePt t="5153" x="2019300" y="3194050"/>
          <p14:tracePt t="5169" x="2057400" y="3194050"/>
          <p14:tracePt t="5187" x="2133600" y="3181350"/>
          <p14:tracePt t="5203" x="2159000" y="3168650"/>
          <p14:tracePt t="5219" x="2254250" y="3136900"/>
          <p14:tracePt t="5236" x="2298700" y="3105150"/>
          <p14:tracePt t="5253" x="2336800" y="3086100"/>
          <p14:tracePt t="5270" x="2355850" y="3073400"/>
          <p14:tracePt t="5286" x="2368550" y="3060700"/>
          <p14:tracePt t="5303" x="2374900" y="3054350"/>
          <p14:tracePt t="5319" x="2381250" y="3041650"/>
          <p14:tracePt t="5337" x="2387600" y="3041650"/>
          <p14:tracePt t="5353" x="2393950" y="3035300"/>
          <p14:tracePt t="5370" x="2393950" y="3028950"/>
          <p14:tracePt t="5387" x="2400300" y="3028950"/>
          <p14:tracePt t="5422" x="2400300" y="3022600"/>
          <p14:tracePt t="5451" x="2393950" y="3022600"/>
          <p14:tracePt t="5461" x="2381250" y="3016250"/>
          <p14:tracePt t="5469" x="2343150" y="3003550"/>
          <p14:tracePt t="5487" x="2228850" y="3009900"/>
          <p14:tracePt t="5502" x="2184400" y="3009900"/>
          <p14:tracePt t="5519" x="2171700" y="3016250"/>
          <p14:tracePt t="5536" x="2159000" y="3022600"/>
          <p14:tracePt t="5552" x="2146300" y="3022600"/>
          <p14:tracePt t="5569" x="2139950" y="3022600"/>
          <p14:tracePt t="5586" x="2133600" y="3035300"/>
          <p14:tracePt t="5609" x="2127250" y="3035300"/>
          <p14:tracePt t="5653" x="2127250" y="3041650"/>
          <p14:tracePt t="5669" x="2159000" y="3041650"/>
          <p14:tracePt t="5677" x="2184400" y="3041650"/>
          <p14:tracePt t="5685" x="2209800" y="3041650"/>
          <p14:tracePt t="5702" x="2247900" y="3035300"/>
          <p14:tracePt t="5721" x="2273300" y="3035300"/>
          <p14:tracePt t="5736" x="2279650" y="3028950"/>
          <p14:tracePt t="5752" x="2286000" y="3022600"/>
          <p14:tracePt t="5770" x="2298700" y="3003550"/>
          <p14:tracePt t="5785" x="2298700" y="2984500"/>
          <p14:tracePt t="5802" x="2286000" y="2933700"/>
          <p14:tracePt t="5819" x="2203450" y="2863850"/>
          <p14:tracePt t="5836" x="2076450" y="2813050"/>
          <p14:tracePt t="5853" x="2000250" y="2800350"/>
          <p14:tracePt t="5869" x="1930400" y="2806700"/>
          <p14:tracePt t="5886" x="1885950" y="2819400"/>
          <p14:tracePt t="5905" x="1841500" y="2838450"/>
          <p14:tracePt t="5919" x="1828800" y="2844800"/>
          <p14:tracePt t="5935" x="1816100" y="2857500"/>
          <p14:tracePt t="5952" x="1809750" y="2882900"/>
          <p14:tracePt t="5969" x="1797050" y="2914650"/>
          <p14:tracePt t="5989" x="1797050" y="2952750"/>
          <p14:tracePt t="6002" x="1797050" y="2965450"/>
          <p14:tracePt t="6019" x="1797050" y="2971800"/>
          <p14:tracePt t="6035" x="1797050" y="2978150"/>
          <p14:tracePt t="6155" x="1797050" y="2984500"/>
          <p14:tracePt t="6192" x="1790700" y="2990850"/>
          <p14:tracePt t="6200" x="1784350" y="2990850"/>
          <p14:tracePt t="6207" x="1784350" y="2997200"/>
          <p14:tracePt t="6219" x="1771650" y="2997200"/>
          <p14:tracePt t="6235" x="1765300" y="3003550"/>
          <p14:tracePt t="6252" x="1752600" y="3028950"/>
          <p14:tracePt t="6270" x="1733550" y="3054350"/>
          <p14:tracePt t="6286" x="1727200" y="3079750"/>
          <p14:tracePt t="6318" x="1720850" y="3092450"/>
          <p14:tracePt t="6335" x="1720850" y="3098800"/>
          <p14:tracePt t="6352" x="1714500" y="3098800"/>
          <p14:tracePt t="6385" x="1714500" y="3105150"/>
          <p14:tracePt t="6416" x="1714500" y="3111500"/>
          <p14:tracePt t="6780" x="1739900" y="3092450"/>
          <p14:tracePt t="6788" x="1771650" y="3054350"/>
          <p14:tracePt t="6801" x="1835150" y="2997200"/>
          <p14:tracePt t="6818" x="1892300" y="2952750"/>
          <p14:tracePt t="6835" x="1943100" y="2908300"/>
          <p14:tracePt t="6854" x="2012950" y="2800350"/>
          <p14:tracePt t="6867" x="2032000" y="2749550"/>
          <p14:tracePt t="6886" x="2044700" y="2705100"/>
          <p14:tracePt t="6901" x="2051050" y="2692400"/>
          <p14:tracePt t="6917" x="2051050" y="2679700"/>
          <p14:tracePt t="6934" x="2057400" y="2667000"/>
          <p14:tracePt t="6950" x="2057400" y="2660650"/>
          <p14:tracePt t="6967" x="2063750" y="2647950"/>
          <p14:tracePt t="6985" x="2076450" y="2641600"/>
          <p14:tracePt t="7001" x="2127250" y="2603500"/>
          <p14:tracePt t="7017" x="2159000" y="2597150"/>
          <p14:tracePt t="7034" x="2190750" y="2590800"/>
          <p14:tracePt t="7050" x="2203450" y="2584450"/>
          <p14:tracePt t="7067" x="2216150" y="2584450"/>
          <p14:tracePt t="7084" x="2222500" y="2584450"/>
          <p14:tracePt t="7100" x="2235200" y="2584450"/>
          <p14:tracePt t="7132" x="2241550" y="2584450"/>
          <p14:tracePt t="7147" x="2247900" y="2584450"/>
          <p14:tracePt t="7177" x="2254250" y="2584450"/>
          <p14:tracePt t="7244" x="2260600" y="2584450"/>
          <p14:tracePt t="7359" x="2266950" y="2584450"/>
          <p14:tracePt t="7386" x="2279650" y="2584450"/>
          <p14:tracePt t="7394" x="2286000" y="2584450"/>
          <p14:tracePt t="7416" x="2292350" y="2584450"/>
          <p14:tracePt t="7432" x="2298700" y="2584450"/>
          <p14:tracePt t="7439" x="2305050" y="2584450"/>
          <p14:tracePt t="7475" x="2311400" y="2584450"/>
          <p14:tracePt t="7511" x="2317750" y="2584450"/>
          <p14:tracePt t="7533" x="2317750" y="2590800"/>
          <p14:tracePt t="7549" x="2324100" y="2590800"/>
          <p14:tracePt t="7571" x="2324100" y="2597150"/>
          <p14:tracePt t="7595" x="2330450" y="2597150"/>
          <p14:tracePt t="7600" x="2330450" y="2609850"/>
          <p14:tracePt t="7609" x="2330450" y="2616200"/>
          <p14:tracePt t="7617" x="2336800" y="2635250"/>
          <p14:tracePt t="7636" x="2336800" y="2667000"/>
          <p14:tracePt t="7650" x="2343150" y="2730500"/>
          <p14:tracePt t="7667" x="2343150" y="2749550"/>
          <p14:tracePt t="7684" x="2343150" y="2762250"/>
          <p14:tracePt t="7701" x="2343150" y="2774950"/>
          <p14:tracePt t="7718" x="2349500" y="2787650"/>
          <p14:tracePt t="7733" x="2349500" y="2794000"/>
          <p14:tracePt t="7767" x="2349500" y="2800350"/>
          <p14:tracePt t="7783" x="2349500" y="2806700"/>
          <p14:tracePt t="7832" x="2349500" y="2813050"/>
          <p14:tracePt t="7847" x="2355850" y="2813050"/>
          <p14:tracePt t="7855" x="2355850" y="2825750"/>
          <p14:tracePt t="7879" x="2355850" y="2832100"/>
          <p14:tracePt t="7885" x="2362200" y="2838450"/>
          <p14:tracePt t="7900" x="2362200" y="2851150"/>
          <p14:tracePt t="7917" x="2362200" y="2876550"/>
          <p14:tracePt t="7935" x="2381250" y="2914650"/>
          <p14:tracePt t="7950" x="2381250" y="2940050"/>
          <p14:tracePt t="7966" x="2387600" y="2952750"/>
          <p14:tracePt t="7983" x="2387600" y="2965450"/>
          <p14:tracePt t="8002" x="2387600" y="2990850"/>
          <p14:tracePt t="8016" x="2387600" y="2997200"/>
          <p14:tracePt t="8033" x="2393950" y="3009900"/>
          <p14:tracePt t="8050" x="2393950" y="3028950"/>
          <p14:tracePt t="8067" x="2400300" y="3035300"/>
          <p14:tracePt t="8083" x="2400300" y="3048000"/>
          <p14:tracePt t="8100" x="2406650" y="3060700"/>
          <p14:tracePt t="8133" x="2406650" y="3067050"/>
          <p14:tracePt t="8151" x="2406650" y="3079750"/>
          <p14:tracePt t="8176" x="2406650" y="3086100"/>
          <p14:tracePt t="8200" x="2406650" y="3092450"/>
          <p14:tracePt t="8274" x="2406650" y="3098800"/>
          <p14:tracePt t="8296" x="2406650" y="3105150"/>
          <p14:tracePt t="8309" x="2413000" y="3111500"/>
          <p14:tracePt t="8341" x="2425700" y="3117850"/>
          <p14:tracePt t="8347" x="2425700" y="3130550"/>
          <p14:tracePt t="8378" x="2425700" y="3136900"/>
          <p14:tracePt t="8387" x="2425700" y="3143250"/>
          <p14:tracePt t="8409" x="2425700" y="3149600"/>
          <p14:tracePt t="8416" x="2425700" y="3155950"/>
          <p14:tracePt t="8433" x="2432050" y="3162300"/>
          <p14:tracePt t="8450" x="2432050" y="3181350"/>
          <p14:tracePt t="8484" x="2438400" y="3194050"/>
          <p14:tracePt t="8516" x="2438400" y="3206750"/>
          <p14:tracePt t="8533" x="2438400" y="3213100"/>
          <p14:tracePt t="8549" x="2438400" y="3219450"/>
          <p14:tracePt t="8583" x="2438400" y="3225800"/>
          <p14:tracePt t="8647" x="2444750" y="3213100"/>
          <p14:tracePt t="8655" x="2451100" y="3213100"/>
          <p14:tracePt t="8667" x="2476500" y="3181350"/>
          <p14:tracePt t="8683" x="2482850" y="3155950"/>
          <p14:tracePt t="8699" x="2495550" y="3143250"/>
          <p14:tracePt t="8718" x="2508250" y="3124200"/>
          <p14:tracePt t="8734" x="2527300" y="3098800"/>
          <p14:tracePt t="8766" x="2533650" y="3054350"/>
          <p14:tracePt t="8783" x="2533650" y="2946400"/>
          <p14:tracePt t="8801" x="2470150" y="2819400"/>
          <p14:tracePt t="8815" x="2413000" y="2743200"/>
          <p14:tracePt t="8832" x="2400300" y="2736850"/>
          <p14:tracePt t="8849" x="2393950" y="2730500"/>
          <p14:tracePt t="8865" x="2387600" y="2724150"/>
          <p14:tracePt t="8884" x="2355850" y="2717800"/>
          <p14:tracePt t="8900" x="2324100" y="2717800"/>
          <p14:tracePt t="8916" x="2317750" y="2717800"/>
          <p14:tracePt t="8932" x="2286000" y="2730500"/>
          <p14:tracePt t="8950" x="2254250" y="2755900"/>
          <p14:tracePt t="8965" x="2203450" y="2819400"/>
          <p14:tracePt t="8982" x="2190750" y="2857500"/>
          <p14:tracePt t="8998" x="2178050" y="2895600"/>
          <p14:tracePt t="9015" x="2165350" y="2927350"/>
          <p14:tracePt t="9032" x="2165350" y="2978150"/>
          <p14:tracePt t="9048" x="2165350" y="3016250"/>
          <p14:tracePt t="9065" x="2171700" y="3054350"/>
          <p14:tracePt t="9082" x="2190750" y="3111500"/>
          <p14:tracePt t="9085" x="2203450" y="3149600"/>
          <p14:tracePt t="9098" x="2222500" y="3162300"/>
          <p14:tracePt t="9115" x="2254250" y="3244850"/>
          <p14:tracePt t="9132" x="2279650" y="3282950"/>
          <p14:tracePt t="9148" x="2298700" y="3302000"/>
          <p14:tracePt t="9168" x="2336800" y="3333750"/>
          <p14:tracePt t="9184" x="2362200" y="3352800"/>
          <p14:tracePt t="9199" x="2406650" y="3359150"/>
          <p14:tracePt t="9216" x="2451100" y="3359150"/>
          <p14:tracePt t="9234" x="2540000" y="3327400"/>
          <p14:tracePt t="9248" x="2559050" y="3308350"/>
          <p14:tracePt t="9265" x="2635250" y="3232150"/>
          <p14:tracePt t="9282" x="2667000" y="3200400"/>
          <p14:tracePt t="9299" x="2686050" y="3136900"/>
          <p14:tracePt t="9316" x="2692400" y="3079750"/>
          <p14:tracePt t="9332" x="2692400" y="3035300"/>
          <p14:tracePt t="9348" x="2679700" y="2978150"/>
          <p14:tracePt t="9365" x="2660650" y="2921000"/>
          <p14:tracePt t="9383" x="2622550" y="2876550"/>
          <p14:tracePt t="9399" x="2609850" y="2844800"/>
          <p14:tracePt t="9415" x="2584450" y="2838450"/>
          <p14:tracePt t="9431" x="2559050" y="2819400"/>
          <p14:tracePt t="9449" x="2527300" y="2813050"/>
          <p14:tracePt t="9465" x="2476500" y="2806700"/>
          <p14:tracePt t="9482" x="2451100" y="2819400"/>
          <p14:tracePt t="9498" x="2438400" y="2832100"/>
          <p14:tracePt t="9515" x="2387600" y="2889250"/>
          <p14:tracePt t="9532" x="2349500" y="2952750"/>
          <p14:tracePt t="9548" x="2343150" y="2978150"/>
          <p14:tracePt t="9565" x="2336800" y="3016250"/>
          <p14:tracePt t="9581" x="2330450" y="3035300"/>
          <p14:tracePt t="9586" x="2330450" y="3054350"/>
          <p14:tracePt t="9599" x="2330450" y="3067050"/>
          <p14:tracePt t="9615" x="2330450" y="3086100"/>
          <p14:tracePt t="9631" x="2336800" y="3117850"/>
          <p14:tracePt t="9648" x="2336800" y="3130550"/>
          <p14:tracePt t="9665" x="2336800" y="3136900"/>
          <p14:tracePt t="9682" x="2349500" y="3162300"/>
          <p14:tracePt t="9699" x="2355850" y="3175000"/>
          <p14:tracePt t="9717" x="2368550" y="3187700"/>
          <p14:tracePt t="9732" x="2374900" y="3200400"/>
          <p14:tracePt t="9748" x="2413000" y="3219450"/>
          <p14:tracePt t="9765" x="2444750" y="3232150"/>
          <p14:tracePt t="9781" x="2495550" y="3238500"/>
          <p14:tracePt t="9798" x="2546350" y="3232150"/>
          <p14:tracePt t="9817" x="2578100" y="3219450"/>
          <p14:tracePt t="9831" x="2597150" y="3194050"/>
          <p14:tracePt t="9848" x="2628900" y="3155950"/>
          <p14:tracePt t="9865" x="2654300" y="3117850"/>
          <p14:tracePt t="9881" x="2660650" y="3073400"/>
          <p14:tracePt t="9898" x="2660650" y="3054350"/>
          <p14:tracePt t="9915" x="2660650" y="3016250"/>
          <p14:tracePt t="9933" x="2641600" y="2997200"/>
          <p14:tracePt t="9948" x="2635250" y="2984500"/>
          <p14:tracePt t="9966" x="2603500" y="2959100"/>
          <p14:tracePt t="9981" x="2578100" y="2940050"/>
          <p14:tracePt t="9998" x="2546350" y="2933700"/>
          <p14:tracePt t="10015" x="2514600" y="2927350"/>
          <p14:tracePt t="10033" x="2476500" y="2927350"/>
          <p14:tracePt t="10048" x="2463800" y="2927350"/>
          <p14:tracePt t="10064" x="2451100" y="2933700"/>
          <p14:tracePt t="10081" x="2438400" y="2940050"/>
          <p14:tracePt t="10085" x="2432050" y="2946400"/>
          <p14:tracePt t="10099" x="2419350" y="2952750"/>
          <p14:tracePt t="10114" x="2406650" y="2971800"/>
          <p14:tracePt t="10131" x="2387600" y="3009900"/>
          <p14:tracePt t="10147" x="2374900" y="3041650"/>
          <p14:tracePt t="10164" x="2362200" y="3092450"/>
          <p14:tracePt t="10181" x="2362200" y="3130550"/>
          <p14:tracePt t="10197" x="2362200" y="3181350"/>
          <p14:tracePt t="10216" x="2368550" y="3213100"/>
          <p14:tracePt t="10231" x="2381250" y="3225800"/>
          <p14:tracePt t="10248" x="2406650" y="3244850"/>
          <p14:tracePt t="10264" x="2451100" y="3270250"/>
          <p14:tracePt t="10281" x="2470150" y="3276600"/>
          <p14:tracePt t="10297" x="2495550" y="3276600"/>
          <p14:tracePt t="10314" x="2501900" y="3276600"/>
          <p14:tracePt t="10330" x="2514600" y="3276600"/>
          <p14:tracePt t="10347" x="2527300" y="3276600"/>
          <p14:tracePt t="10364" x="2533650" y="3276600"/>
          <p14:tracePt t="10381" x="2540000" y="3276600"/>
          <p14:tracePt t="10397" x="2546350" y="3276600"/>
          <p14:tracePt t="10966" x="2546350" y="3270250"/>
          <p14:tracePt t="13611" x="2552700" y="3270250"/>
          <p14:tracePt t="13620" x="2565400" y="3276600"/>
          <p14:tracePt t="13628" x="2584450" y="3282950"/>
          <p14:tracePt t="13646" x="2635250" y="3289300"/>
          <p14:tracePt t="13661" x="2647950" y="3289300"/>
          <p14:tracePt t="13678" x="2660650" y="3289300"/>
          <p14:tracePt t="13695" x="2667000" y="3289300"/>
          <p14:tracePt t="13712" x="2673350" y="3282950"/>
          <p14:tracePt t="13729" x="2679700" y="3276600"/>
          <p14:tracePt t="13745" x="2679700" y="3257550"/>
          <p14:tracePt t="13762" x="2660650" y="3200400"/>
          <p14:tracePt t="13781" x="2597150" y="3136900"/>
          <p14:tracePt t="13796" x="2533650" y="3105150"/>
          <p14:tracePt t="13811" x="2514600" y="3092450"/>
          <p14:tracePt t="13828" x="2501900" y="3092450"/>
          <p14:tracePt t="13844" x="2495550" y="3092450"/>
          <p14:tracePt t="13862" x="2482850" y="3092450"/>
          <p14:tracePt t="13902" x="2470150" y="3092450"/>
          <p14:tracePt t="13949" x="2476500" y="3092450"/>
          <p14:tracePt t="13963" x="2476500" y="3098800"/>
          <p14:tracePt t="13971" x="2495550" y="3105150"/>
          <p14:tracePt t="13978" x="2508250" y="3111500"/>
          <p14:tracePt t="13994" x="2520950" y="3117850"/>
          <p14:tracePt t="14012" x="2527300" y="3117850"/>
          <p14:tracePt t="14028" x="2540000" y="3117850"/>
          <p14:tracePt t="14044" x="2546350" y="3124200"/>
          <p14:tracePt t="14078" x="2552700" y="3124200"/>
          <p14:tracePt t="14105" x="2559050" y="3124200"/>
          <p14:tracePt t="14134" x="2559050" y="3136900"/>
          <p14:tracePt t="14216" x="2559050" y="3143250"/>
          <p14:tracePt t="14261" x="2559050" y="3149600"/>
          <p14:tracePt t="14323" x="2565400" y="3149600"/>
          <p14:tracePt t="14403" x="2571750" y="3149600"/>
          <p14:tracePt t="14852" x="2508250" y="3124200"/>
          <p14:tracePt t="14858" x="2419350" y="3054350"/>
          <p14:tracePt t="14866" x="2349500" y="3003550"/>
          <p14:tracePt t="14877" x="2241550" y="2914650"/>
          <p14:tracePt t="14893" x="2095500" y="2781300"/>
          <p14:tracePt t="14910" x="2038350" y="2724150"/>
          <p14:tracePt t="14926" x="1993900" y="2679700"/>
          <p14:tracePt t="14944" x="1917700" y="2584450"/>
          <p14:tracePt t="14960" x="1866900" y="2501900"/>
          <p14:tracePt t="14977" x="1809750" y="2413000"/>
          <p14:tracePt t="14994" x="1758950" y="2330450"/>
          <p14:tracePt t="15010" x="1695450" y="2184400"/>
          <p14:tracePt t="15026" x="1644650" y="2044700"/>
          <p14:tracePt t="15043" x="1625600" y="1949450"/>
          <p14:tracePt t="15060" x="1606550" y="1911350"/>
          <p14:tracePt t="15076" x="1600200" y="1892300"/>
          <p14:tracePt t="15081" x="1593850" y="1873250"/>
          <p14:tracePt t="15097" x="1587500" y="1854200"/>
          <p14:tracePt t="15109" x="1581150" y="1828800"/>
          <p14:tracePt t="15126" x="1581150" y="1809750"/>
          <p14:tracePt t="15143" x="1574800" y="1784350"/>
          <p14:tracePt t="15160" x="1568450" y="1746250"/>
          <p14:tracePt t="15176" x="1568450" y="1727200"/>
          <p14:tracePt t="15193" x="1568450" y="1714500"/>
          <p14:tracePt t="15209" x="1568450" y="1708150"/>
          <p14:tracePt t="15227" x="1568450" y="1695450"/>
          <p14:tracePt t="15243" x="1568450" y="1663700"/>
          <p14:tracePt t="15260" x="1587500" y="1631950"/>
          <p14:tracePt t="15276" x="1593850" y="1619250"/>
          <p14:tracePt t="15294" x="1593850" y="1600200"/>
          <p14:tracePt t="15311" x="1612900" y="1593850"/>
          <p14:tracePt t="15326" x="1619250" y="1581150"/>
          <p14:tracePt t="15343" x="1619250" y="1574800"/>
          <p14:tracePt t="15359" x="1625600" y="1562100"/>
          <p14:tracePt t="15378" x="1631950" y="1555750"/>
          <p14:tracePt t="15393" x="1631950" y="1549400"/>
          <p14:tracePt t="15426" x="1631950" y="1543050"/>
          <p14:tracePt t="15724" x="1670050" y="1536700"/>
          <p14:tracePt t="15734" x="1682750" y="1536700"/>
          <p14:tracePt t="15745" x="1727200" y="1536700"/>
          <p14:tracePt t="15760" x="1771650" y="1536700"/>
          <p14:tracePt t="15776" x="1809750" y="1536700"/>
          <p14:tracePt t="15793" x="1873250" y="1536700"/>
          <p14:tracePt t="15810" x="1987550" y="1536700"/>
          <p14:tracePt t="15826" x="2051050" y="1543050"/>
          <p14:tracePt t="15842" x="2101850" y="1549400"/>
          <p14:tracePt t="15859" x="2139950" y="1549400"/>
          <p14:tracePt t="15876" x="2197100" y="1555750"/>
          <p14:tracePt t="15893" x="2273300" y="1555750"/>
          <p14:tracePt t="15909" x="2324100" y="1562100"/>
          <p14:tracePt t="15926" x="2362200" y="1562100"/>
          <p14:tracePt t="15943" x="2400300" y="1562100"/>
          <p14:tracePt t="15960" x="2419350" y="1562100"/>
          <p14:tracePt t="15975" x="2432050" y="1562100"/>
          <p14:tracePt t="15992" x="2438400" y="1562100"/>
          <p14:tracePt t="16009" x="2444750" y="1562100"/>
          <p14:tracePt t="16451" x="2476500" y="1562100"/>
          <p14:tracePt t="16458" x="2520950" y="1555750"/>
          <p14:tracePt t="16465" x="2552700" y="1549400"/>
          <p14:tracePt t="16476" x="2616200" y="1543050"/>
          <p14:tracePt t="16494" x="2673350" y="1543050"/>
          <p14:tracePt t="16509" x="2705100" y="1543050"/>
          <p14:tracePt t="16526" x="2724150" y="1543050"/>
          <p14:tracePt t="16544" x="2762250" y="1549400"/>
          <p14:tracePt t="16559" x="2794000" y="1555750"/>
          <p14:tracePt t="16576" x="2838450" y="1555750"/>
          <p14:tracePt t="16592" x="2889250" y="1555750"/>
          <p14:tracePt t="16597" x="2914650" y="1555750"/>
          <p14:tracePt t="16609" x="2978150" y="1549400"/>
          <p14:tracePt t="16625" x="3035300" y="1543050"/>
          <p14:tracePt t="16642" x="3079750" y="1536700"/>
          <p14:tracePt t="16658" x="3130550" y="1524000"/>
          <p14:tracePt t="16675" x="3168650" y="1524000"/>
          <p14:tracePt t="16691" x="3219450" y="1517650"/>
          <p14:tracePt t="16708" x="3295650" y="1517650"/>
          <p14:tracePt t="16725" x="3352800" y="1504950"/>
          <p14:tracePt t="16742" x="3403600" y="1504950"/>
          <p14:tracePt t="16760" x="3460750" y="1498600"/>
          <p14:tracePt t="16776" x="3511550" y="1492250"/>
          <p14:tracePt t="16792" x="3556000" y="1485900"/>
          <p14:tracePt t="16808" x="3600450" y="1485900"/>
          <p14:tracePt t="16826" x="3683000" y="1479550"/>
          <p14:tracePt t="16841" x="3714750" y="1479550"/>
          <p14:tracePt t="16858" x="3740150" y="1473200"/>
          <p14:tracePt t="16875" x="3765550" y="1473200"/>
          <p14:tracePt t="16891" x="3778250" y="1473200"/>
          <p14:tracePt t="16908" x="3790950" y="1473200"/>
          <p14:tracePt t="16925" x="3803650" y="1473200"/>
          <p14:tracePt t="16941" x="3816350" y="1473200"/>
          <p14:tracePt t="16975" x="3829050" y="1473200"/>
          <p14:tracePt t="16991" x="3835400" y="1473200"/>
          <p14:tracePt t="17008" x="3841750" y="1473200"/>
          <p14:tracePt t="17025" x="3848100" y="1473200"/>
          <p14:tracePt t="17090" x="3854450" y="1473200"/>
          <p14:tracePt t="17209" x="3860800" y="1473200"/>
          <p14:tracePt t="17254" x="3867150" y="1473200"/>
          <p14:tracePt t="17270" x="3886200" y="1466850"/>
          <p14:tracePt t="17278" x="3930650" y="1454150"/>
          <p14:tracePt t="17293" x="4019550" y="1422400"/>
          <p14:tracePt t="17308" x="4083050" y="1409700"/>
          <p14:tracePt t="17325" x="4127500" y="1403350"/>
          <p14:tracePt t="17342" x="4178300" y="1397000"/>
          <p14:tracePt t="17358" x="4191000" y="1390650"/>
          <p14:tracePt t="17375" x="4203700" y="1390650"/>
          <p14:tracePt t="17391" x="4222750" y="1390650"/>
          <p14:tracePt t="17408" x="4235450" y="1390650"/>
          <p14:tracePt t="17425" x="4241800" y="1390650"/>
          <p14:tracePt t="17441" x="4248150" y="1390650"/>
          <p14:tracePt t="17458" x="4267200" y="1390650"/>
          <p14:tracePt t="17475" x="4273550" y="1390650"/>
          <p14:tracePt t="17491" x="4279900" y="1390650"/>
          <p14:tracePt t="17525" x="4286250" y="1390650"/>
          <p14:tracePt t="17542" x="4292600" y="1390650"/>
          <p14:tracePt t="18082" x="4464050" y="1390650"/>
          <p14:tracePt t="18088" x="4559300" y="1390650"/>
          <p14:tracePt t="18098" x="4648200" y="1403350"/>
          <p14:tracePt t="18107" x="4711700" y="1403350"/>
          <p14:tracePt t="18126" x="4953000" y="1428750"/>
          <p14:tracePt t="18140" x="5086350" y="1441450"/>
          <p14:tracePt t="18157" x="5143500" y="1447800"/>
          <p14:tracePt t="18174" x="5187950" y="1466850"/>
          <p14:tracePt t="18190" x="5219700" y="1473200"/>
          <p14:tracePt t="18207" x="5251450" y="1479550"/>
          <p14:tracePt t="18223" x="5257800" y="1479550"/>
          <p14:tracePt t="18240" x="5264150" y="1485900"/>
          <p14:tracePt t="18257" x="5270500" y="1485900"/>
          <p14:tracePt t="18274" x="5283200" y="1485900"/>
          <p14:tracePt t="18290" x="5289550" y="1485900"/>
          <p14:tracePt t="18306" x="5295900" y="1485900"/>
          <p14:tracePt t="18384" x="5302250" y="1485900"/>
          <p14:tracePt t="19032" x="5365750" y="1485900"/>
          <p14:tracePt t="19039" x="5454650" y="1479550"/>
          <p14:tracePt t="19048" x="5537200" y="1479550"/>
          <p14:tracePt t="19056" x="5632450" y="1473200"/>
          <p14:tracePt t="19073" x="5803900" y="1460500"/>
          <p14:tracePt t="19089" x="5924550" y="1447800"/>
          <p14:tracePt t="19106" x="6032500" y="1447800"/>
          <p14:tracePt t="19123" x="6064250" y="1447800"/>
          <p14:tracePt t="19140" x="6096000" y="1447800"/>
          <p14:tracePt t="19156" x="6108700" y="1447800"/>
          <p14:tracePt t="19172" x="6115050" y="1447800"/>
          <p14:tracePt t="19189" x="6127750" y="1447800"/>
          <p14:tracePt t="19207" x="6134100" y="1447800"/>
          <p14:tracePt t="19239" x="6140450" y="1447800"/>
          <p14:tracePt t="19263" x="6146800" y="1447800"/>
          <p14:tracePt t="19300" x="6153150" y="1447800"/>
          <p14:tracePt t="19338" x="6159500" y="1447800"/>
          <p14:tracePt t="20198" x="6197600" y="1447800"/>
          <p14:tracePt t="20205" x="6273800" y="1447800"/>
          <p14:tracePt t="20223" x="6591300" y="1447800"/>
          <p14:tracePt t="20238" x="6699250" y="1454150"/>
          <p14:tracePt t="20255" x="6851650" y="1466850"/>
          <p14:tracePt t="20272" x="6985000" y="1473200"/>
          <p14:tracePt t="20289" x="7112000" y="1479550"/>
          <p14:tracePt t="20305" x="7156450" y="1479550"/>
          <p14:tracePt t="20322" x="7226300" y="1479550"/>
          <p14:tracePt t="20339" x="7270750" y="1473200"/>
          <p14:tracePt t="20355" x="7327900" y="1466850"/>
          <p14:tracePt t="20372" x="7391400" y="1460500"/>
          <p14:tracePt t="20388" x="7435850" y="1454150"/>
          <p14:tracePt t="20405" x="7448550" y="1447800"/>
          <p14:tracePt t="20421" x="7467600" y="1447800"/>
          <p14:tracePt t="20439" x="7486650" y="1441450"/>
          <p14:tracePt t="20455" x="7493000" y="1441450"/>
          <p14:tracePt t="20471" x="7505700" y="1441450"/>
          <p14:tracePt t="20488" x="7537450" y="1441450"/>
          <p14:tracePt t="20506" x="7639050" y="1441450"/>
          <p14:tracePt t="20521" x="7689850" y="1441450"/>
          <p14:tracePt t="20538" x="7810500" y="1447800"/>
          <p14:tracePt t="20555" x="7861300" y="1447800"/>
          <p14:tracePt t="20571" x="7912100" y="1447800"/>
          <p14:tracePt t="20576" x="7950200" y="1435100"/>
          <p14:tracePt t="20588" x="7994650" y="1435100"/>
          <p14:tracePt t="20605" x="8032750" y="1435100"/>
          <p14:tracePt t="20622" x="8064500" y="1428750"/>
          <p14:tracePt t="20638" x="8096250" y="1428750"/>
          <p14:tracePt t="20656" x="8140700" y="1422400"/>
          <p14:tracePt t="20671" x="8159750" y="1422400"/>
          <p14:tracePt t="20688" x="8178800" y="1422400"/>
          <p14:tracePt t="21024" x="8350250" y="1409700"/>
          <p14:tracePt t="21031" x="8470900" y="1390650"/>
          <p14:tracePt t="21038" x="8648700" y="1384300"/>
          <p14:tracePt t="21054" x="8966200" y="1358900"/>
          <p14:tracePt t="21071" x="9137650" y="1339850"/>
          <p14:tracePt t="21089" x="9442450" y="1333500"/>
          <p14:tracePt t="21104" x="9537700" y="1333500"/>
          <p14:tracePt t="21121" x="9582150" y="1333500"/>
          <p14:tracePt t="21138" x="9594850" y="1333500"/>
          <p14:tracePt t="21154" x="9601200" y="1333500"/>
          <p14:tracePt t="21171" x="9613900" y="1333500"/>
          <p14:tracePt t="21188" x="9620250" y="1333500"/>
          <p14:tracePt t="21221" x="9632950" y="1333500"/>
          <p14:tracePt t="21264" x="9639300" y="1333500"/>
          <p14:tracePt t="21304" x="9645650" y="1333500"/>
          <p14:tracePt t="22459" x="9645650" y="1339850"/>
          <p14:tracePt t="22585" x="9639300" y="1339850"/>
          <p14:tracePt t="22607" x="9639300" y="1346200"/>
          <p14:tracePt t="22675" x="9632950" y="1346200"/>
          <p14:tracePt t="22698" x="9626600" y="1346200"/>
          <p14:tracePt t="22712" x="9620250" y="1352550"/>
          <p14:tracePt t="22719" x="9582150" y="1358900"/>
          <p14:tracePt t="22736" x="9518650" y="1377950"/>
          <p14:tracePt t="22752" x="9480550" y="1390650"/>
          <p14:tracePt t="22769" x="9442450" y="1397000"/>
          <p14:tracePt t="22786" x="9417050" y="1403350"/>
          <p14:tracePt t="22802" x="9410700" y="1403350"/>
          <p14:tracePt t="22820" x="9398000" y="1409700"/>
          <p14:tracePt t="22836" x="9385300" y="1409700"/>
          <p14:tracePt t="22852" x="9378950" y="1409700"/>
          <p14:tracePt t="22871" x="9372600" y="1409700"/>
          <p14:tracePt t="22886" x="9366250" y="1409700"/>
          <p14:tracePt t="22903" x="9347200" y="1416050"/>
          <p14:tracePt t="22919" x="9315450" y="1428750"/>
          <p14:tracePt t="22936" x="9283700" y="1447800"/>
          <p14:tracePt t="22952" x="9220200" y="1466850"/>
          <p14:tracePt t="22969" x="9061450" y="1524000"/>
          <p14:tracePt t="22986" x="8909050" y="1549400"/>
          <p14:tracePt t="23002" x="8731250" y="1562100"/>
          <p14:tracePt t="23019" x="8375650" y="1587500"/>
          <p14:tracePt t="23036" x="7829550" y="1593850"/>
          <p14:tracePt t="23052" x="7302500" y="1574800"/>
          <p14:tracePt t="23069" x="6623050" y="1530350"/>
          <p14:tracePt t="23086" x="5765800" y="1422400"/>
          <p14:tracePt t="23090" x="5334000" y="1390650"/>
          <p14:tracePt t="23103" x="4914900" y="1358900"/>
          <p14:tracePt t="23119" x="4038600" y="1358900"/>
          <p14:tracePt t="23135" x="3454400" y="1454150"/>
          <p14:tracePt t="23152" x="3257550" y="1504950"/>
          <p14:tracePt t="23169" x="2959100" y="1568450"/>
          <p14:tracePt t="23186" x="2857500" y="1587500"/>
          <p14:tracePt t="23202" x="2825750" y="1593850"/>
          <p14:tracePt t="23219" x="2813050" y="1600200"/>
          <p14:tracePt t="23235" x="2800350" y="1600200"/>
          <p14:tracePt t="23669" x="2717800" y="1619250"/>
          <p14:tracePt t="23678" x="2667000" y="1625600"/>
          <p14:tracePt t="23686" x="2603500" y="1638300"/>
          <p14:tracePt t="23702" x="2501900" y="1657350"/>
          <p14:tracePt t="23718" x="2413000" y="1682750"/>
          <p14:tracePt t="23735" x="2324100" y="1689100"/>
          <p14:tracePt t="23752" x="2260600" y="1695450"/>
          <p14:tracePt t="23768" x="2216150" y="1695450"/>
          <p14:tracePt t="23785" x="2171700" y="1701800"/>
          <p14:tracePt t="23801" x="2139950" y="1701800"/>
          <p14:tracePt t="23818" x="2108200" y="1701800"/>
          <p14:tracePt t="23835" x="2070100" y="1695450"/>
          <p14:tracePt t="23852" x="2025650" y="1682750"/>
          <p14:tracePt t="23868" x="2006600" y="1670050"/>
          <p14:tracePt t="23885" x="1974850" y="1663700"/>
          <p14:tracePt t="23901" x="1962150" y="1663700"/>
          <p14:tracePt t="23918" x="1943100" y="1663700"/>
          <p14:tracePt t="23935" x="1936750" y="1657350"/>
          <p14:tracePt t="23951" x="1930400" y="1657350"/>
          <p14:tracePt t="23968" x="1924050" y="1657350"/>
          <p14:tracePt t="23985" x="1917700" y="1651000"/>
          <p14:tracePt t="24048" x="1917700" y="1644650"/>
          <p14:tracePt t="24062" x="1930400" y="1638300"/>
          <p14:tracePt t="24068" x="1993900" y="1631950"/>
          <p14:tracePt t="24076" x="2038350" y="1619250"/>
          <p14:tracePt t="24085" x="2095500" y="1606550"/>
          <p14:tracePt t="24101" x="2190750" y="1600200"/>
          <p14:tracePt t="24118" x="2362200" y="1581150"/>
          <p14:tracePt t="24135" x="2565400" y="1574800"/>
          <p14:tracePt t="24151" x="2641600" y="1574800"/>
          <p14:tracePt t="24168" x="2743200" y="1574800"/>
          <p14:tracePt t="24186" x="2813050" y="1587500"/>
          <p14:tracePt t="24202" x="2901950" y="1606550"/>
          <p14:tracePt t="24218" x="2914650" y="1612900"/>
          <p14:tracePt t="24234" x="2927350" y="1619250"/>
          <p14:tracePt t="24251" x="2933700" y="1625600"/>
          <p14:tracePt t="24268" x="2940050" y="1625600"/>
          <p14:tracePt t="24284" x="2946400" y="1631950"/>
          <p14:tracePt t="24301" x="2952750" y="1631950"/>
          <p14:tracePt t="24318" x="2959100" y="1631950"/>
          <p14:tracePt t="24336" x="2971800" y="1638300"/>
          <p14:tracePt t="24369" x="2984500" y="1638300"/>
          <p14:tracePt t="24385" x="2990850" y="1644650"/>
          <p14:tracePt t="24403" x="3022600" y="1651000"/>
          <p14:tracePt t="24419" x="3041650" y="1663700"/>
          <p14:tracePt t="24434" x="3073400" y="1663700"/>
          <p14:tracePt t="24451" x="3117850" y="1670050"/>
          <p14:tracePt t="24468" x="3175000" y="1676400"/>
          <p14:tracePt t="24485" x="3263900" y="1682750"/>
          <p14:tracePt t="24501" x="3295650" y="1682750"/>
          <p14:tracePt t="24518" x="3346450" y="1682750"/>
          <p14:tracePt t="24534" x="3397250" y="1682750"/>
          <p14:tracePt t="24553" x="3467100" y="1682750"/>
          <p14:tracePt t="24567" x="3479800" y="1682750"/>
          <p14:tracePt t="24584" x="3524250" y="1682750"/>
          <p14:tracePt t="24601" x="3530600" y="1682750"/>
          <p14:tracePt t="24619" x="3536950" y="1682750"/>
          <p14:tracePt t="24634" x="3549650" y="1682750"/>
          <p14:tracePt t="24653" x="3556000" y="1682750"/>
          <p14:tracePt t="24668" x="3562350" y="1682750"/>
          <p14:tracePt t="24697" x="3568700" y="1682750"/>
          <p14:tracePt t="24726" x="3575050" y="1682750"/>
          <p14:tracePt t="25534" x="3613150" y="1670050"/>
          <p14:tracePt t="25543" x="3676650" y="1663700"/>
          <p14:tracePt t="25550" x="3771900" y="1644650"/>
          <p14:tracePt t="25568" x="4006850" y="1638300"/>
          <p14:tracePt t="25584" x="4089400" y="1638300"/>
          <p14:tracePt t="25600" x="4165600" y="1638300"/>
          <p14:tracePt t="25616" x="4248150" y="1644650"/>
          <p14:tracePt t="25635" x="4349750" y="1657350"/>
          <p14:tracePt t="25651" x="4394200" y="1663700"/>
          <p14:tracePt t="25666" x="4419600" y="1670050"/>
          <p14:tracePt t="25683" x="4432300" y="1676400"/>
          <p14:tracePt t="25700" x="4445000" y="1676400"/>
          <p14:tracePt t="25717" x="4457700" y="1676400"/>
          <p14:tracePt t="25733" x="4464050" y="1676400"/>
          <p14:tracePt t="25750" x="4470400" y="1682750"/>
          <p14:tracePt t="25766" x="4476750" y="1682750"/>
          <p14:tracePt t="25783" x="4476750" y="1689100"/>
          <p14:tracePt t="25800" x="4483100" y="1689100"/>
          <p14:tracePt t="25816" x="4495800" y="1689100"/>
          <p14:tracePt t="25884" x="4502150" y="1689100"/>
          <p14:tracePt t="25929" x="4508500" y="1689100"/>
          <p14:tracePt t="26003" x="4514850" y="1689100"/>
          <p14:tracePt t="26010" x="4572000" y="1676400"/>
          <p14:tracePt t="26017" x="4629150" y="1670050"/>
          <p14:tracePt t="26033" x="4768850" y="1638300"/>
          <p14:tracePt t="26049" x="4870450" y="1606550"/>
          <p14:tracePt t="26066" x="4965700" y="1574800"/>
          <p14:tracePt t="26083" x="5137150" y="1543050"/>
          <p14:tracePt t="26100" x="5219700" y="1530350"/>
          <p14:tracePt t="26117" x="5264150" y="1530350"/>
          <p14:tracePt t="26136" x="5308600" y="1530350"/>
          <p14:tracePt t="26152" x="5346700" y="1530350"/>
          <p14:tracePt t="26166" x="5397500" y="1530350"/>
          <p14:tracePt t="26184" x="5441950" y="1530350"/>
          <p14:tracePt t="26202" x="5499100" y="1536700"/>
          <p14:tracePt t="26217" x="5524500" y="1543050"/>
          <p14:tracePt t="26885" x="5581650" y="1555750"/>
          <p14:tracePt t="26894" x="5645150" y="1581150"/>
          <p14:tracePt t="26902" x="5734050" y="1619250"/>
          <p14:tracePt t="26916" x="5880100" y="1676400"/>
          <p14:tracePt t="26932" x="5949950" y="1708150"/>
          <p14:tracePt t="26949" x="6070600" y="1746250"/>
          <p14:tracePt t="26965" x="6127750" y="1765300"/>
          <p14:tracePt t="26982" x="6178550" y="1771650"/>
          <p14:tracePt t="26999" x="6210300" y="1771650"/>
          <p14:tracePt t="27016" x="6261100" y="1771650"/>
          <p14:tracePt t="27032" x="6280150" y="1765300"/>
          <p14:tracePt t="27048" x="6318250" y="1758950"/>
          <p14:tracePt t="27065" x="6350000" y="1752600"/>
          <p14:tracePt t="27083" x="6426200" y="1739900"/>
          <p14:tracePt t="27099" x="6496050" y="1720850"/>
          <p14:tracePt t="27115" x="6540500" y="1714500"/>
          <p14:tracePt t="27132" x="6597650" y="1708150"/>
          <p14:tracePt t="27150" x="6661150" y="1695450"/>
          <p14:tracePt t="27165" x="6699250" y="1689100"/>
          <p14:tracePt t="27183" x="6737350" y="1682750"/>
          <p14:tracePt t="27198" x="6788150" y="1676400"/>
          <p14:tracePt t="27215" x="6832600" y="1670050"/>
          <p14:tracePt t="27234" x="6883400" y="1663700"/>
          <p14:tracePt t="27248" x="6902450" y="1663700"/>
          <p14:tracePt t="27265" x="6908800" y="1663700"/>
          <p14:tracePt t="27282" x="6921500" y="1663700"/>
          <p14:tracePt t="27300" x="6934200" y="1663700"/>
          <p14:tracePt t="27341" x="6940550" y="1663700"/>
          <p14:tracePt t="28641" x="7004050" y="1663700"/>
          <p14:tracePt t="28648" x="7073900" y="1670050"/>
          <p14:tracePt t="28664" x="7213600" y="1689100"/>
          <p14:tracePt t="28683" x="7353300" y="1701800"/>
          <p14:tracePt t="28697" x="7448550" y="1708150"/>
          <p14:tracePt t="28715" x="7550150" y="1714500"/>
          <p14:tracePt t="28731" x="7613650" y="1720850"/>
          <p14:tracePt t="28748" x="7658100" y="1727200"/>
          <p14:tracePt t="28764" x="7702550" y="1739900"/>
          <p14:tracePt t="28780" x="7721600" y="1746250"/>
          <p14:tracePt t="28797" x="7766050" y="1752600"/>
          <p14:tracePt t="28816" x="7816850" y="1765300"/>
          <p14:tracePt t="28830" x="7835900" y="1765300"/>
          <p14:tracePt t="28848" x="7867650" y="1771650"/>
          <p14:tracePt t="28864" x="7874000" y="1771650"/>
          <p14:tracePt t="28881" x="7880350" y="1778000"/>
          <p14:tracePt t="28897" x="7886700" y="1778000"/>
          <p14:tracePt t="28914" x="7905750" y="1778000"/>
          <p14:tracePt t="28947" x="7912100" y="1778000"/>
          <p14:tracePt t="28965" x="7918450" y="1778000"/>
          <p14:tracePt t="29027" x="7924800" y="1778000"/>
          <p14:tracePt t="31177" x="7912100" y="1778000"/>
          <p14:tracePt t="31186" x="7867650" y="1797050"/>
          <p14:tracePt t="31196" x="7740650" y="1809750"/>
          <p14:tracePt t="31213" x="7505700" y="1835150"/>
          <p14:tracePt t="31228" x="7308850" y="1873250"/>
          <p14:tracePt t="31245" x="6870700" y="1930400"/>
          <p14:tracePt t="31265" x="6165850" y="2019300"/>
          <p14:tracePt t="31279" x="5740400" y="2051050"/>
          <p14:tracePt t="31295" x="5130800" y="2082800"/>
          <p14:tracePt t="31313" x="4635500" y="2133600"/>
          <p14:tracePt t="31328" x="4343400" y="2146300"/>
          <p14:tracePt t="31346" x="3816350" y="2159000"/>
          <p14:tracePt t="31361" x="3752850" y="2159000"/>
          <p14:tracePt t="31378" x="3435350" y="2146300"/>
          <p14:tracePt t="31395" x="3327400" y="2139950"/>
          <p14:tracePt t="31412" x="3270250" y="2127250"/>
          <p14:tracePt t="31428" x="3168650" y="2120900"/>
          <p14:tracePt t="31445" x="2990850" y="2108200"/>
          <p14:tracePt t="31462" x="2901950" y="2108200"/>
          <p14:tracePt t="31478" x="2870200" y="2108200"/>
          <p14:tracePt t="31496" x="2762250" y="2108200"/>
          <p14:tracePt t="31511" x="2654300" y="2114550"/>
          <p14:tracePt t="31528" x="2527300" y="2114550"/>
          <p14:tracePt t="31545" x="2451100" y="2114550"/>
          <p14:tracePt t="31563" x="2355850" y="2120900"/>
          <p14:tracePt t="31578" x="2292350" y="2133600"/>
          <p14:tracePt t="31595" x="2139950" y="2139950"/>
          <p14:tracePt t="31600" x="2082800" y="2139950"/>
          <p14:tracePt t="31611" x="2063750" y="2139950"/>
          <p14:tracePt t="31628" x="2019300" y="2139950"/>
          <p14:tracePt t="31645" x="1955800" y="2139950"/>
          <p14:tracePt t="31661" x="1905000" y="2139950"/>
          <p14:tracePt t="31678" x="1892300" y="2139950"/>
          <p14:tracePt t="31694" x="1885950" y="2139950"/>
          <p14:tracePt t="31713" x="1866900" y="2133600"/>
          <p14:tracePt t="31729" x="1860550" y="2133600"/>
          <p14:tracePt t="31746" x="1854200" y="2133600"/>
          <p14:tracePt t="31761" x="1847850" y="2133600"/>
          <p14:tracePt t="31783" x="1841500" y="2133600"/>
          <p14:tracePt t="31804" x="1835150" y="2133600"/>
          <p14:tracePt t="31813" x="1835150" y="2127250"/>
          <p14:tracePt t="31835" x="1828800" y="2127250"/>
          <p14:tracePt t="31873" x="1822450" y="2127250"/>
          <p14:tracePt t="31893" x="1822450" y="2120900"/>
          <p14:tracePt t="31931" x="1816100" y="2114550"/>
          <p14:tracePt t="32006" x="1816100" y="2108200"/>
          <p14:tracePt t="32043" x="1816100" y="2101850"/>
          <p14:tracePt t="32074" x="1816100" y="2095500"/>
          <p14:tracePt t="32110" x="1816100" y="2089150"/>
          <p14:tracePt t="32147" x="1816100" y="2082800"/>
          <p14:tracePt t="32403" x="1822450" y="2076450"/>
          <p14:tracePt t="32416" x="1854200" y="2063750"/>
          <p14:tracePt t="32422" x="1873250" y="2051050"/>
          <p14:tracePt t="32431" x="1911350" y="2044700"/>
          <p14:tracePt t="32444" x="1987550" y="2019300"/>
          <p14:tracePt t="32460" x="2133600" y="2000250"/>
          <p14:tracePt t="32478" x="2286000" y="1981200"/>
          <p14:tracePt t="32493" x="2381250" y="1974850"/>
          <p14:tracePt t="32510" x="2609850" y="1962150"/>
          <p14:tracePt t="32527" x="2800350" y="1949450"/>
          <p14:tracePt t="32543" x="2908300" y="1943100"/>
          <p14:tracePt t="32560" x="3073400" y="1936750"/>
          <p14:tracePt t="32579" x="3289300" y="1949450"/>
          <p14:tracePt t="32593" x="3346450" y="1955800"/>
          <p14:tracePt t="32610" x="3365500" y="1962150"/>
          <p14:tracePt t="32627" x="3384550" y="1968500"/>
          <p14:tracePt t="32644" x="3397250" y="1968500"/>
          <p14:tracePt t="32660" x="3403600" y="1974850"/>
          <p14:tracePt t="32693" x="3409950" y="1974850"/>
          <p14:tracePt t="32710" x="3416300" y="1974850"/>
          <p14:tracePt t="32752" x="3416300" y="1981200"/>
          <p14:tracePt t="32766" x="3422650" y="1981200"/>
          <p14:tracePt t="32803" x="3429000" y="1981200"/>
          <p14:tracePt t="32872" x="3429000" y="1987550"/>
          <p14:tracePt t="34747" x="3365500" y="1987550"/>
          <p14:tracePt t="34755" x="3251200" y="1974850"/>
          <p14:tracePt t="34761" x="3136900" y="1974850"/>
          <p14:tracePt t="34776" x="2946400" y="1968500"/>
          <p14:tracePt t="34793" x="2774950" y="1987550"/>
          <p14:tracePt t="34809" x="2425700" y="2044700"/>
          <p14:tracePt t="34826" x="2178050" y="2178050"/>
          <p14:tracePt t="34842" x="1917700" y="2292350"/>
          <p14:tracePt t="34858" x="1816100" y="2330450"/>
          <p14:tracePt t="34875" x="1771650" y="2362200"/>
          <p14:tracePt t="34894" x="1720850" y="2400300"/>
          <p14:tracePt t="34908" x="1670050" y="2470150"/>
          <p14:tracePt t="34924" x="1638300" y="2540000"/>
          <p14:tracePt t="34941" x="1631950" y="2597150"/>
          <p14:tracePt t="34958" x="1631950" y="2673350"/>
          <p14:tracePt t="34974" x="1644650" y="2711450"/>
          <p14:tracePt t="34991" x="1657350" y="2743200"/>
          <p14:tracePt t="35009" x="1676400" y="2768600"/>
          <p14:tracePt t="35026" x="1689100" y="2781300"/>
          <p14:tracePt t="35041" x="1701800" y="2794000"/>
          <p14:tracePt t="35059" x="1708150" y="2800350"/>
          <p14:tracePt t="35074" x="1739900" y="2825750"/>
          <p14:tracePt t="35091" x="1797050" y="2844800"/>
          <p14:tracePt t="35108" x="1949450" y="2901950"/>
          <p14:tracePt t="35124" x="2038350" y="2933700"/>
          <p14:tracePt t="35141" x="2139950" y="2971800"/>
          <p14:tracePt t="35158" x="2311400" y="3003550"/>
          <p14:tracePt t="35175" x="2514600" y="3016250"/>
          <p14:tracePt t="35191" x="2654300" y="3009900"/>
          <p14:tracePt t="35207" x="2781300" y="2997200"/>
          <p14:tracePt t="35224" x="2895600" y="2978150"/>
          <p14:tracePt t="35241" x="2933700" y="2971800"/>
          <p14:tracePt t="35257" x="2971800" y="2959100"/>
          <p14:tracePt t="35274" x="3003550" y="2952750"/>
          <p14:tracePt t="35308" x="3016250" y="2952750"/>
          <p14:tracePt t="35325" x="3028950" y="2952750"/>
          <p14:tracePt t="35357" x="3035300" y="2952750"/>
          <p14:tracePt t="35375" x="3054350" y="2946400"/>
          <p14:tracePt t="35733" x="3194050" y="2984500"/>
          <p14:tracePt t="35738" x="3282950" y="3003550"/>
          <p14:tracePt t="35747" x="3359150" y="3028950"/>
          <p14:tracePt t="35759" x="3486150" y="3054350"/>
          <p14:tracePt t="35774" x="3619500" y="3086100"/>
          <p14:tracePt t="35791" x="3689350" y="3092450"/>
          <p14:tracePt t="35808" x="3702050" y="3105150"/>
          <p14:tracePt t="35825" x="3721100" y="3111500"/>
          <p14:tracePt t="35842" x="3733800" y="3111500"/>
          <p14:tracePt t="35874" x="3740150" y="3111500"/>
          <p14:tracePt t="35891" x="3746500" y="3111500"/>
          <p14:tracePt t="35907" x="3752850" y="3111500"/>
          <p14:tracePt t="35940" x="3759200" y="3111500"/>
          <p14:tracePt t="35976" x="3765550" y="3111500"/>
          <p14:tracePt t="36037" x="3790950" y="3111500"/>
          <p14:tracePt t="36045" x="3829050" y="3117850"/>
          <p14:tracePt t="36057" x="3981450" y="3124200"/>
          <p14:tracePt t="36074" x="4121150" y="3130550"/>
          <p14:tracePt t="36091" x="4178300" y="3136900"/>
          <p14:tracePt t="36107" x="4203700" y="3136900"/>
          <p14:tracePt t="36124" x="4216400" y="3136900"/>
          <p14:tracePt t="36141" x="4222750" y="3136900"/>
          <p14:tracePt t="36157" x="4229100" y="3136900"/>
          <p14:tracePt t="36173" x="4235450" y="3136900"/>
          <p14:tracePt t="36208" x="4241800" y="3136900"/>
          <p14:tracePt t="36249" x="4248150" y="3136900"/>
          <p14:tracePt t="36632" x="4597400" y="3181350"/>
          <p14:tracePt t="36645" x="5073650" y="3225800"/>
          <p14:tracePt t="36656" x="5562600" y="3333750"/>
          <p14:tracePt t="36673" x="6273800" y="3429000"/>
          <p14:tracePt t="36693" x="7239000" y="3486150"/>
          <p14:tracePt t="36706" x="7600950" y="3486150"/>
          <p14:tracePt t="36723" x="7918450" y="3486150"/>
          <p14:tracePt t="36740" x="8089900" y="3479800"/>
          <p14:tracePt t="36756" x="8153400" y="3467100"/>
          <p14:tracePt t="36773" x="8166100" y="3467100"/>
          <p14:tracePt t="36791" x="8185150" y="3454400"/>
          <p14:tracePt t="36806" x="8191500" y="3454400"/>
          <p14:tracePt t="36823" x="8191500" y="3448050"/>
          <p14:tracePt t="36841" x="8197850" y="3448050"/>
          <p14:tracePt t="36856" x="8204200" y="3448050"/>
          <p14:tracePt t="36889" x="8210550" y="3448050"/>
          <p14:tracePt t="36933" x="8210550" y="3441700"/>
          <p14:tracePt t="36978" x="8210550" y="3435350"/>
          <p14:tracePt t="37016" x="8204200" y="3435350"/>
          <p14:tracePt t="37032" x="8197850" y="3435350"/>
          <p14:tracePt t="37066" x="8191500" y="3435350"/>
          <p14:tracePt t="37083" x="8185150" y="3435350"/>
          <p14:tracePt t="37111" x="8172450" y="3435350"/>
          <p14:tracePt t="37141" x="8166100" y="3435350"/>
          <p14:tracePt t="37300" x="8178800" y="3435350"/>
          <p14:tracePt t="37330" x="8185150" y="3429000"/>
          <p14:tracePt t="37345" x="8191500" y="3429000"/>
          <p14:tracePt t="37359" x="8204200" y="3429000"/>
          <p14:tracePt t="37367" x="8229600" y="3429000"/>
          <p14:tracePt t="37373" x="8235950" y="3429000"/>
          <p14:tracePt t="37389" x="8274050" y="3422650"/>
          <p14:tracePt t="37406" x="8299450" y="3422650"/>
          <p14:tracePt t="37423" x="8324850" y="3422650"/>
          <p14:tracePt t="37439" x="8343900" y="3416300"/>
          <p14:tracePt t="37456" x="8362950" y="3416300"/>
          <p14:tracePt t="37472" x="8401050" y="3409950"/>
          <p14:tracePt t="37490" x="8426450" y="3409950"/>
          <p14:tracePt t="37506" x="8464550" y="3397250"/>
          <p14:tracePt t="37522" x="8502650" y="3390900"/>
          <p14:tracePt t="37539" x="8547100" y="3378200"/>
          <p14:tracePt t="37555" x="8661400" y="3365500"/>
          <p14:tracePt t="37572" x="8858250" y="3340100"/>
          <p14:tracePt t="37590" x="8966200" y="3327400"/>
          <p14:tracePt t="37606" x="9055100" y="3302000"/>
          <p14:tracePt t="37622" x="9124950" y="3295650"/>
          <p14:tracePt t="37627" x="9144000" y="3295650"/>
          <p14:tracePt t="37643" x="9182100" y="3295650"/>
          <p14:tracePt t="37656" x="9194800" y="3295650"/>
          <p14:tracePt t="37673" x="9201150" y="3295650"/>
          <p14:tracePt t="37689" x="9207500" y="3295650"/>
          <p14:tracePt t="37706" x="9220200" y="3295650"/>
          <p14:tracePt t="37740" x="9226550" y="3295650"/>
          <p14:tracePt t="37779" x="9232900" y="3295650"/>
          <p14:tracePt t="37903" x="9232900" y="3289300"/>
          <p14:tracePt t="38466" x="9239250" y="3282950"/>
          <p14:tracePt t="38473" x="9258300" y="3282950"/>
          <p14:tracePt t="38488" x="9296400" y="3257550"/>
          <p14:tracePt t="38504" x="9347200" y="3244850"/>
          <p14:tracePt t="38521" x="9423400" y="3225800"/>
          <p14:tracePt t="38538" x="9467850" y="3200400"/>
          <p14:tracePt t="38554" x="9474200" y="3200400"/>
          <p14:tracePt t="38572" x="9486900" y="3194050"/>
          <p14:tracePt t="38588" x="9499600" y="3194050"/>
          <p14:tracePt t="38621" x="9505950" y="3194050"/>
          <p14:tracePt t="38641" x="9448800" y="3168650"/>
          <p14:tracePt t="38655" x="8978900" y="3054350"/>
          <p14:tracePt t="38671" x="8413750" y="2940050"/>
          <p14:tracePt t="38688" x="7550150" y="2800350"/>
          <p14:tracePt t="38705" x="6470650" y="2749550"/>
          <p14:tracePt t="38722" x="4673600" y="2889250"/>
          <p14:tracePt t="38738" x="3784600" y="3048000"/>
          <p14:tracePt t="38754" x="3003550" y="3187700"/>
          <p14:tracePt t="38771" x="2730500" y="3257550"/>
          <p14:tracePt t="38788" x="2540000" y="3308350"/>
          <p14:tracePt t="38821" x="2527300" y="3314700"/>
          <p14:tracePt t="38838" x="2520950" y="3314700"/>
          <p14:tracePt t="39196" x="2520950" y="3302000"/>
          <p14:tracePt t="39219" x="2520950" y="3295650"/>
          <p14:tracePt t="39234" x="2520950" y="3289300"/>
          <p14:tracePt t="39254" x="2520950" y="3282950"/>
          <p14:tracePt t="39264" x="2520950" y="3270250"/>
          <p14:tracePt t="39276" x="2514600" y="3257550"/>
          <p14:tracePt t="39287" x="2501900" y="3238500"/>
          <p14:tracePt t="39304" x="2444750" y="3168650"/>
          <p14:tracePt t="39320" x="2419350" y="3130550"/>
          <p14:tracePt t="39337" x="2406650" y="3111500"/>
          <p14:tracePt t="39354" x="2387600" y="3105150"/>
          <p14:tracePt t="39372" x="2381250" y="3092450"/>
          <p14:tracePt t="39387" x="2374900" y="3086100"/>
          <p14:tracePt t="39404" x="2368550" y="3086100"/>
          <p14:tracePt t="39420" x="2362200" y="3079750"/>
          <p14:tracePt t="39438" x="2343150" y="3079750"/>
          <p14:tracePt t="39453" x="2324100" y="3105150"/>
          <p14:tracePt t="39470" x="2305050" y="3124200"/>
          <p14:tracePt t="39487" x="2286000" y="3143250"/>
          <p14:tracePt t="39503" x="2273300" y="3168650"/>
          <p14:tracePt t="39520" x="2260600" y="3194050"/>
          <p14:tracePt t="39537" x="2260600" y="3213100"/>
          <p14:tracePt t="39554" x="2260600" y="3219450"/>
          <p14:tracePt t="39570" x="2266950" y="3232150"/>
          <p14:tracePt t="39587" x="2330450" y="3276600"/>
          <p14:tracePt t="39604" x="2400300" y="3282950"/>
          <p14:tracePt t="39620" x="2457450" y="3282950"/>
          <p14:tracePt t="39637" x="2508250" y="3276600"/>
          <p14:tracePt t="39654" x="2552700" y="3257550"/>
          <p14:tracePt t="39670" x="2565400" y="3251200"/>
          <p14:tracePt t="39686" x="2571750" y="3244850"/>
          <p14:tracePt t="39703" x="2609850" y="3206750"/>
          <p14:tracePt t="39720" x="2616200" y="3168650"/>
          <p14:tracePt t="39736" x="2622550" y="3111500"/>
          <p14:tracePt t="39753" x="2622550" y="3086100"/>
          <p14:tracePt t="39770" x="2616200" y="3067050"/>
          <p14:tracePt t="39787" x="2603500" y="3060700"/>
          <p14:tracePt t="39804" x="2578100" y="3035300"/>
          <p14:tracePt t="39820" x="2559050" y="3028950"/>
          <p14:tracePt t="39837" x="2540000" y="3022600"/>
          <p14:tracePt t="39853" x="2520950" y="3022600"/>
          <p14:tracePt t="39871" x="2482850" y="3041650"/>
          <p14:tracePt t="39886" x="2457450" y="3060700"/>
          <p14:tracePt t="39903" x="2413000" y="3124200"/>
          <p14:tracePt t="39920" x="2387600" y="3155950"/>
          <p14:tracePt t="39937" x="2374900" y="3194050"/>
          <p14:tracePt t="39953" x="2362200" y="3238500"/>
          <p14:tracePt t="39970" x="2355850" y="3257550"/>
          <p14:tracePt t="39987" x="2355850" y="3276600"/>
          <p14:tracePt t="40004" x="2355850" y="3289300"/>
          <p14:tracePt t="40021" x="2362200" y="3295650"/>
          <p14:tracePt t="40037" x="2362200" y="3302000"/>
          <p14:tracePt t="40053" x="2406650" y="3314700"/>
          <p14:tracePt t="40070" x="2438400" y="3314700"/>
          <p14:tracePt t="40089" x="2489200" y="3308350"/>
          <p14:tracePt t="40104" x="2520950" y="3295650"/>
          <p14:tracePt t="40121" x="2546350" y="3282950"/>
          <p14:tracePt t="40128" x="2559050" y="3263900"/>
          <p14:tracePt t="40136" x="2578100" y="3238500"/>
          <p14:tracePt t="40155" x="2641600" y="3067050"/>
          <p14:tracePt t="40169" x="2641600" y="3016250"/>
          <p14:tracePt t="40186" x="2635250" y="2952750"/>
          <p14:tracePt t="40203" x="2628900" y="2940050"/>
          <p14:tracePt t="40220" x="2584450" y="2914650"/>
          <p14:tracePt t="40236" x="2489200" y="2876550"/>
          <p14:tracePt t="40253" x="2457450" y="2870200"/>
          <p14:tracePt t="40269" x="2432050" y="2876550"/>
          <p14:tracePt t="40286" x="2406650" y="2882900"/>
          <p14:tracePt t="40305" x="2324100" y="3022600"/>
          <p14:tracePt t="40319" x="2292350" y="3105150"/>
          <p14:tracePt t="40337" x="2286000" y="3155950"/>
          <p14:tracePt t="40354" x="2286000" y="3187700"/>
          <p14:tracePt t="40369" x="2286000" y="3200400"/>
          <p14:tracePt t="40386" x="2286000" y="3213100"/>
          <p14:tracePt t="40404" x="2298700" y="3225800"/>
          <p14:tracePt t="40419" x="2343150" y="3244850"/>
          <p14:tracePt t="40436" x="2387600" y="3244850"/>
          <p14:tracePt t="40453" x="2451100" y="3232150"/>
          <p14:tracePt t="40469" x="2489200" y="3219450"/>
          <p14:tracePt t="40503" x="2501900" y="3213100"/>
          <p14:tracePt t="40520" x="2508250" y="3206750"/>
          <p14:tracePt t="40536" x="2520950" y="3175000"/>
          <p14:tracePt t="40553" x="2520950" y="3130550"/>
          <p14:tracePt t="40569" x="2514600" y="3111500"/>
          <p14:tracePt t="40586" x="2508250" y="3105150"/>
          <p14:tracePt t="40603" x="2463800" y="3086100"/>
          <p14:tracePt t="40620" x="2451100" y="3073400"/>
          <p14:tracePt t="40636" x="2432050" y="3073400"/>
          <p14:tracePt t="40655" x="2406650" y="3079750"/>
          <p14:tracePt t="40670" x="2374900" y="3117850"/>
          <p14:tracePt t="40686" x="2349500" y="3168650"/>
          <p14:tracePt t="40702" x="2336800" y="3219450"/>
          <p14:tracePt t="40719" x="2330450" y="3251200"/>
          <p14:tracePt t="40736" x="2330450" y="3295650"/>
          <p14:tracePt t="40752" x="2330450" y="3302000"/>
          <p14:tracePt t="40769" x="2330450" y="3314700"/>
          <p14:tracePt t="40786" x="2343150" y="3314700"/>
          <p14:tracePt t="40802" x="2381250" y="3314700"/>
          <p14:tracePt t="40819" x="2425700" y="3314700"/>
          <p14:tracePt t="40836" x="2444750" y="3295650"/>
          <p14:tracePt t="40852" x="2457450" y="3282950"/>
          <p14:tracePt t="40871" x="2482850" y="3270250"/>
          <p14:tracePt t="40886" x="2514600" y="3194050"/>
          <p14:tracePt t="40902" x="2520950" y="3168650"/>
          <p14:tracePt t="40920" x="2520950" y="3136900"/>
          <p14:tracePt t="40936" x="2520950" y="3124200"/>
          <p14:tracePt t="40953" x="2520950" y="3111500"/>
          <p14:tracePt t="40969" x="2508250" y="3105150"/>
          <p14:tracePt t="40985" x="2489200" y="3098800"/>
          <p14:tracePt t="41002" x="2463800" y="3086100"/>
          <p14:tracePt t="41019" x="2457450" y="3092450"/>
          <p14:tracePt t="41036" x="2438400" y="3098800"/>
          <p14:tracePt t="41052" x="2406650" y="3143250"/>
          <p14:tracePt t="41069" x="2393950" y="3175000"/>
          <p14:tracePt t="41085" x="2393950" y="3187700"/>
          <p14:tracePt t="41103" x="2393950" y="3213100"/>
          <p14:tracePt t="41119" x="2393950" y="3219450"/>
          <p14:tracePt t="41135" x="2393950" y="3225800"/>
          <p14:tracePt t="41152" x="2419350" y="3232150"/>
          <p14:tracePt t="41171" x="2438400" y="3232150"/>
          <p14:tracePt t="41202" x="2451100" y="3232150"/>
          <p14:tracePt t="41219" x="2451100" y="3225800"/>
          <p14:tracePt t="41235" x="2476500" y="3187700"/>
          <p14:tracePt t="41252" x="2476500" y="3136900"/>
          <p14:tracePt t="41269" x="2463800" y="3105150"/>
          <p14:tracePt t="41285" x="2463800" y="3098800"/>
          <p14:tracePt t="41302" x="2444750" y="3079750"/>
          <p14:tracePt t="41319" x="2425700" y="3073400"/>
          <p14:tracePt t="41335" x="2413000" y="3073400"/>
          <p14:tracePt t="41352" x="2400300" y="3073400"/>
          <p14:tracePt t="41387" x="2393950" y="3073400"/>
          <p14:tracePt t="41402" x="2387600" y="3086100"/>
          <p14:tracePt t="41419" x="2387600" y="3117850"/>
          <p14:tracePt t="41436" x="2393950" y="3124200"/>
          <p14:tracePt t="41452" x="2400300" y="3136900"/>
          <p14:tracePt t="41469" x="2413000" y="3149600"/>
          <p14:tracePt t="41485" x="2419350" y="3155950"/>
          <p14:tracePt t="41502" x="2425700" y="3155950"/>
          <p14:tracePt t="41536" x="2432050" y="3162300"/>
          <p14:tracePt t="41568" x="2438400" y="3168650"/>
          <p14:tracePt t="41801" x="2679700" y="3041650"/>
          <p14:tracePt t="41810" x="3003550" y="2940050"/>
          <p14:tracePt t="41820" x="3536950" y="2832100"/>
          <p14:tracePt t="41836" x="4203700" y="2730500"/>
          <p14:tracePt t="41853" x="4927600" y="2565400"/>
          <p14:tracePt t="41869" x="5638800" y="2349500"/>
          <p14:tracePt t="41888" x="6267450" y="2165350"/>
          <p14:tracePt t="41903" x="6464300" y="2139950"/>
          <p14:tracePt t="41919" x="6623050" y="2127250"/>
          <p14:tracePt t="41935" x="6724650" y="2133600"/>
          <p14:tracePt t="41952" x="6813550" y="2146300"/>
          <p14:tracePt t="41968" x="6858000" y="2171700"/>
          <p14:tracePt t="41985" x="6908800" y="2209800"/>
          <p14:tracePt t="42001" x="7035800" y="2305050"/>
          <p14:tracePt t="42018" x="7219950" y="2425700"/>
          <p14:tracePt t="42035" x="7454900" y="2686050"/>
          <p14:tracePt t="42051" x="7537450" y="2813050"/>
          <p14:tracePt t="42068" x="7575550" y="2857500"/>
          <p14:tracePt t="42085" x="7581900" y="2876550"/>
          <p14:tracePt t="42101" x="7588250" y="2876550"/>
          <p14:tracePt t="42119" x="7588250" y="2889250"/>
          <p14:tracePt t="42135" x="7594600" y="2889250"/>
          <p14:tracePt t="42151" x="7600950" y="2895600"/>
          <p14:tracePt t="42186" x="7600950" y="2901950"/>
          <p14:tracePt t="42201" x="7600950" y="2908300"/>
          <p14:tracePt t="42240" x="7575550" y="2889250"/>
          <p14:tracePt t="42247" x="7493000" y="2806700"/>
          <p14:tracePt t="42256" x="7283450" y="2673350"/>
          <p14:tracePt t="42267" x="6762750" y="2438400"/>
          <p14:tracePt t="42284" x="5873750" y="2266950"/>
          <p14:tracePt t="42301" x="4978400" y="2152650"/>
          <p14:tracePt t="42317" x="4178300" y="2184400"/>
          <p14:tracePt t="42335" x="3460750" y="2279650"/>
          <p14:tracePt t="42351" x="3187700" y="2355850"/>
          <p14:tracePt t="42369" x="3022600" y="2400300"/>
          <p14:tracePt t="42385" x="2997200" y="2406650"/>
          <p14:tracePt t="42402" x="2990850" y="2413000"/>
          <p14:tracePt t="42418" x="2984500" y="2413000"/>
          <p14:tracePt t="42456" x="2997200" y="2438400"/>
          <p14:tracePt t="42467" x="3016250" y="2482850"/>
          <p14:tracePt t="42484" x="3054350" y="2533650"/>
          <p14:tracePt t="42501" x="3060700" y="2546350"/>
          <p14:tracePt t="42517" x="3067050" y="2546350"/>
          <p14:tracePt t="42534" x="3073400" y="2559050"/>
          <p14:tracePt t="42551" x="3079750" y="2565400"/>
          <p14:tracePt t="42567" x="3079750" y="2571750"/>
          <p14:tracePt t="42601" x="3079750" y="2578100"/>
          <p14:tracePt t="42618" x="2882900" y="2635250"/>
          <p14:tracePt t="42634" x="2749550" y="2679700"/>
          <p14:tracePt t="42651" x="2597150" y="2730500"/>
          <p14:tracePt t="42667" x="2495550" y="2774950"/>
          <p14:tracePt t="42684" x="2463800" y="2800350"/>
          <p14:tracePt t="42701" x="2419350" y="2876550"/>
          <p14:tracePt t="42717" x="2406650" y="2921000"/>
          <p14:tracePt t="42734" x="2413000" y="2959100"/>
          <p14:tracePt t="42751" x="2432050" y="2997200"/>
          <p14:tracePt t="42768" x="2495550" y="3041650"/>
          <p14:tracePt t="42784" x="2508250" y="3054350"/>
          <p14:tracePt t="42800" x="2520950" y="3060700"/>
          <p14:tracePt t="42817" x="2527300" y="3067050"/>
          <p14:tracePt t="42834" x="2533650" y="3067050"/>
          <p14:tracePt t="42850" x="2540000" y="3073400"/>
          <p14:tracePt t="42885" x="2546350" y="3073400"/>
          <p14:tracePt t="42902" x="2552700" y="3073400"/>
          <p14:tracePt t="42917" x="2559050" y="3073400"/>
          <p14:tracePt t="42934" x="2565400" y="3073400"/>
          <p14:tracePt t="42951" x="2667000" y="3016250"/>
          <p14:tracePt t="42967" x="3003550" y="2813050"/>
          <p14:tracePt t="42985" x="3714750" y="2451100"/>
          <p14:tracePt t="43000" x="4248150" y="2292350"/>
          <p14:tracePt t="43018" x="5029200" y="2012950"/>
          <p14:tracePt t="43034" x="5657850" y="1860550"/>
          <p14:tracePt t="43051" x="6438900" y="1784350"/>
          <p14:tracePt t="43067" x="6699250" y="1809750"/>
          <p14:tracePt t="43084" x="7048500" y="1885950"/>
          <p14:tracePt t="43100" x="7200900" y="1943100"/>
          <p14:tracePt t="43118" x="7404100" y="2038350"/>
          <p14:tracePt t="43134" x="7569200" y="2114550"/>
          <p14:tracePt t="43152" x="7664450" y="2178050"/>
          <p14:tracePt t="43168" x="7753350" y="2279650"/>
          <p14:tracePt t="43184" x="7848600" y="2406650"/>
          <p14:tracePt t="43200" x="7924800" y="2597150"/>
          <p14:tracePt t="43217" x="7931150" y="2717800"/>
          <p14:tracePt t="43234" x="7931150" y="2806700"/>
          <p14:tracePt t="43250" x="7924800" y="2876550"/>
          <p14:tracePt t="43267" x="7905750" y="2921000"/>
          <p14:tracePt t="43283" x="7893050" y="2940050"/>
          <p14:tracePt t="43300" x="7861300" y="2984500"/>
          <p14:tracePt t="43317" x="7804150" y="3041650"/>
          <p14:tracePt t="43334" x="7778750" y="3067050"/>
          <p14:tracePt t="43350" x="7766050" y="3079750"/>
          <p14:tracePt t="43367" x="7753350" y="3086100"/>
          <p14:tracePt t="43383" x="7753350" y="3092450"/>
          <p14:tracePt t="43417" x="7753350" y="3098800"/>
          <p14:tracePt t="43433" x="7785100" y="3143250"/>
          <p14:tracePt t="43450" x="7797800" y="3162300"/>
          <p14:tracePt t="43466" x="7816850" y="3168650"/>
          <p14:tracePt t="43484" x="7829550" y="3187700"/>
          <p14:tracePt t="43500" x="7835900" y="3187700"/>
          <p14:tracePt t="43533" x="7842250" y="3194050"/>
          <p14:tracePt t="43560" x="7842250" y="3175000"/>
          <p14:tracePt t="43567" x="7842250" y="3111500"/>
          <p14:tracePt t="43583" x="7823200" y="3060700"/>
          <p14:tracePt t="43600" x="7816850" y="3028950"/>
          <p14:tracePt t="43616" x="7804150" y="3022600"/>
          <p14:tracePt t="43635" x="7797800" y="3016250"/>
          <p14:tracePt t="43641" x="7778750" y="3009900"/>
          <p14:tracePt t="43650" x="7766050" y="3003550"/>
          <p14:tracePt t="43666" x="7721600" y="2990850"/>
          <p14:tracePt t="43685" x="7708900" y="3003550"/>
          <p14:tracePt t="43700" x="7658100" y="3067050"/>
          <p14:tracePt t="43716" x="7639050" y="3244850"/>
          <p14:tracePt t="43733" x="7651750" y="3276600"/>
          <p14:tracePt t="43749" x="7677150" y="3314700"/>
          <p14:tracePt t="43766" x="7708900" y="3352800"/>
          <p14:tracePt t="43783" x="7778750" y="3390900"/>
          <p14:tracePt t="43799" x="7816850" y="3397250"/>
          <p14:tracePt t="43816" x="7854950" y="3390900"/>
          <p14:tracePt t="43833" x="7899400" y="3365500"/>
          <p14:tracePt t="43850" x="7994650" y="3168650"/>
          <p14:tracePt t="43866" x="8007350" y="3041650"/>
          <p14:tracePt t="43883" x="8007350" y="2933700"/>
          <p14:tracePt t="43900" x="7988300" y="2838450"/>
          <p14:tracePt t="43917" x="7956550" y="2787650"/>
          <p14:tracePt t="43933" x="7899400" y="2730500"/>
          <p14:tracePt t="43950" x="7848600" y="2692400"/>
          <p14:tracePt t="43967" x="7772400" y="2679700"/>
          <p14:tracePt t="43983" x="7683500" y="2686050"/>
          <p14:tracePt t="43999" x="7600950" y="2743200"/>
          <p14:tracePt t="44016" x="7550150" y="2794000"/>
          <p14:tracePt t="44033" x="7518400" y="2851150"/>
          <p14:tracePt t="44049" x="7505700" y="2959100"/>
          <p14:tracePt t="44066" x="7518400" y="3067050"/>
          <p14:tracePt t="44083" x="7588250" y="3194050"/>
          <p14:tracePt t="44099" x="7626350" y="3225800"/>
          <p14:tracePt t="44116" x="7677150" y="3263900"/>
          <p14:tracePt t="44135" x="7727950" y="3282950"/>
          <p14:tracePt t="44150" x="7753350" y="3282950"/>
          <p14:tracePt t="44166" x="7772400" y="3282950"/>
          <p14:tracePt t="44183" x="7797800" y="3276600"/>
          <p14:tracePt t="44201" x="7861300" y="3206750"/>
          <p14:tracePt t="44216" x="7886700" y="3149600"/>
          <p14:tracePt t="44233" x="7893050" y="3086100"/>
          <p14:tracePt t="44249" x="7899400" y="3035300"/>
          <p14:tracePt t="44266" x="7893050" y="3003550"/>
          <p14:tracePt t="44283" x="7848600" y="2940050"/>
          <p14:tracePt t="44299" x="7835900" y="2908300"/>
          <p14:tracePt t="44316" x="7804150" y="2895600"/>
          <p14:tracePt t="44332" x="7778750" y="2882900"/>
          <p14:tracePt t="44350" x="7766050" y="2876550"/>
          <p14:tracePt t="44366" x="7766050" y="2870200"/>
          <p14:tracePt t="44382" x="7753350" y="2870200"/>
          <p14:tracePt t="44416" x="7747000" y="2870200"/>
          <p14:tracePt t="44434" x="7740650" y="2940050"/>
          <p14:tracePt t="44449" x="7753350" y="3041650"/>
          <p14:tracePt t="44466" x="7772400" y="3117850"/>
          <p14:tracePt t="44482" x="7778750" y="3155950"/>
          <p14:tracePt t="44499" x="7785100" y="3168650"/>
          <p14:tracePt t="44516" x="7797800" y="3181350"/>
          <p14:tracePt t="44561" x="7797800" y="3187700"/>
          <p14:tracePt t="45341" x="7740650" y="3232150"/>
          <p14:tracePt t="45348" x="7620000" y="3321050"/>
          <p14:tracePt t="45366" x="7283450" y="3613150"/>
          <p14:tracePt t="45382" x="7137400" y="3746500"/>
          <p14:tracePt t="45398" x="6877050" y="4006850"/>
          <p14:tracePt t="45415" x="6597650" y="4311650"/>
          <p14:tracePt t="45432" x="6400800" y="4527550"/>
          <p14:tracePt t="45448" x="6210300" y="4711700"/>
          <p14:tracePt t="45466" x="6057900" y="4845050"/>
          <p14:tracePt t="45481" x="5905500" y="4921250"/>
          <p14:tracePt t="45498" x="5543550" y="4978400"/>
          <p14:tracePt t="45515" x="4705350" y="4908550"/>
          <p14:tracePt t="45531" x="4032250" y="4648200"/>
          <p14:tracePt t="45548" x="3448050" y="4375150"/>
          <p14:tracePt t="45565" x="2857500" y="4159250"/>
          <p14:tracePt t="45583" x="2330450" y="3854450"/>
          <p14:tracePt t="45598" x="2222500" y="3797300"/>
          <p14:tracePt t="45615" x="2178050" y="3765550"/>
          <p14:tracePt t="45631" x="2152650" y="3752850"/>
          <p14:tracePt t="45637" x="2139950" y="3752850"/>
          <p14:tracePt t="45648" x="2133600" y="3746500"/>
          <p14:tracePt t="45665" x="2127250" y="3746500"/>
          <p14:tracePt t="45682" x="2120900" y="3746500"/>
          <p14:tracePt t="45699" x="2114550" y="3746500"/>
          <p14:tracePt t="45719" x="2108200" y="3746500"/>
          <p14:tracePt t="45733" x="2108200" y="3740150"/>
          <p14:tracePt t="45749" x="2101850" y="3740150"/>
          <p14:tracePt t="45764" x="2095500" y="3740150"/>
          <p14:tracePt t="45786" x="2095500" y="3727450"/>
          <p14:tracePt t="45797" x="2089150" y="3727450"/>
          <p14:tracePt t="45824" x="2089150" y="3721100"/>
          <p14:tracePt t="45897" x="2095500" y="3721100"/>
          <p14:tracePt t="45904" x="2095500" y="3714750"/>
          <p14:tracePt t="45919" x="2101850" y="3714750"/>
          <p14:tracePt t="45935" x="2108200" y="3714750"/>
          <p14:tracePt t="45974" x="2114550" y="3714750"/>
          <p14:tracePt t="45988" x="2120900" y="3714750"/>
          <p14:tracePt t="45997" x="2127250" y="3714750"/>
          <p14:tracePt t="46003" x="2171700" y="3714750"/>
          <p14:tracePt t="46015" x="2266950" y="3714750"/>
          <p14:tracePt t="46031" x="2393950" y="3714750"/>
          <p14:tracePt t="46048" x="2470150" y="3708400"/>
          <p14:tracePt t="46065" x="2559050" y="3708400"/>
          <p14:tracePt t="46082" x="2730500" y="3695700"/>
          <p14:tracePt t="46098" x="2806700" y="3695700"/>
          <p14:tracePt t="46115" x="2952750" y="3683000"/>
          <p14:tracePt t="46131" x="3028950" y="3683000"/>
          <p14:tracePt t="46138" x="3073400" y="3683000"/>
          <p14:tracePt t="46148" x="3105150" y="3683000"/>
          <p14:tracePt t="46166" x="3168650" y="3683000"/>
          <p14:tracePt t="46182" x="3194050" y="3683000"/>
          <p14:tracePt t="46217" x="3206750" y="3683000"/>
          <p14:tracePt t="46231" x="3213100" y="3683000"/>
          <p14:tracePt t="46248" x="3219450" y="3683000"/>
          <p14:tracePt t="46266" x="3238500" y="3683000"/>
          <p14:tracePt t="46281" x="3251200" y="3683000"/>
          <p14:tracePt t="46299" x="3314700" y="3676650"/>
          <p14:tracePt t="46314" x="3359150" y="3663950"/>
          <p14:tracePt t="46331" x="3600450" y="3657600"/>
          <p14:tracePt t="46348" x="3733800" y="3651250"/>
          <p14:tracePt t="46364" x="3816350" y="3638550"/>
          <p14:tracePt t="46381" x="3994150" y="3632200"/>
          <p14:tracePt t="46397" x="4064000" y="3632200"/>
          <p14:tracePt t="46414" x="4089400" y="3632200"/>
          <p14:tracePt t="46431" x="4095750" y="3632200"/>
          <p14:tracePt t="46449" x="4108450" y="3632200"/>
          <p14:tracePt t="46464" x="4114800" y="3632200"/>
          <p14:tracePt t="46481" x="4121150" y="3632200"/>
          <p14:tracePt t="46514" x="4127500" y="3632200"/>
          <p14:tracePt t="46533" x="4133850" y="3632200"/>
          <p14:tracePt t="46571" x="4140200" y="3632200"/>
          <p14:tracePt t="46982" x="4375150" y="3606800"/>
          <p14:tracePt t="46990" x="4508500" y="3613150"/>
          <p14:tracePt t="46997" x="5048250" y="3613150"/>
          <p14:tracePt t="47015" x="6115050" y="3670300"/>
          <p14:tracePt t="47030" x="6877050" y="3714750"/>
          <p14:tracePt t="47046" x="7429500" y="3752850"/>
          <p14:tracePt t="47063" x="7797800" y="3790950"/>
          <p14:tracePt t="47080" x="8115300" y="3822700"/>
          <p14:tracePt t="47097" x="8261350" y="3822700"/>
          <p14:tracePt t="47113" x="8293100" y="3829050"/>
          <p14:tracePt t="47130" x="8305800" y="3829050"/>
          <p14:tracePt t="47152" x="8312150" y="3829050"/>
          <p14:tracePt t="47163" x="8318500" y="3829050"/>
          <p14:tracePt t="47183" x="8324850" y="3829050"/>
          <p14:tracePt t="47198" x="8331200" y="3829050"/>
          <p14:tracePt t="47234" x="8337550" y="3829050"/>
          <p14:tracePt t="47244" x="8337550" y="3835400"/>
          <p14:tracePt t="47309" x="8343900" y="3835400"/>
          <p14:tracePt t="47341" x="8350250" y="3835400"/>
          <p14:tracePt t="47346" x="8407400" y="3822700"/>
          <p14:tracePt t="47355" x="8470900" y="3816350"/>
          <p14:tracePt t="47363" x="8559800" y="3797300"/>
          <p14:tracePt t="47381" x="8743950" y="3759200"/>
          <p14:tracePt t="47396" x="8896350" y="3740150"/>
          <p14:tracePt t="47413" x="9023350" y="3721100"/>
          <p14:tracePt t="47430" x="9099550" y="3714750"/>
          <p14:tracePt t="47447" x="9144000" y="3714750"/>
          <p14:tracePt t="47464" x="9194800" y="3714750"/>
          <p14:tracePt t="47481" x="9232900" y="3714750"/>
          <p14:tracePt t="47496" x="9245600" y="3714750"/>
          <p14:tracePt t="47514" x="9264650" y="3714750"/>
          <p14:tracePt t="48033" x="9055100" y="3765550"/>
          <p14:tracePt t="48044" x="8547100" y="3867150"/>
          <p14:tracePt t="48050" x="8185150" y="3943350"/>
          <p14:tracePt t="48062" x="7131050" y="4108450"/>
          <p14:tracePt t="48079" x="6076950" y="4254500"/>
          <p14:tracePt t="48096" x="5130800" y="4419600"/>
          <p14:tracePt t="48113" x="4235450" y="4540250"/>
          <p14:tracePt t="48129" x="3981450" y="4552950"/>
          <p14:tracePt t="48145" x="3841750" y="4552950"/>
          <p14:tracePt t="48162" x="3721100" y="4533900"/>
          <p14:tracePt t="48180" x="3600450" y="4464050"/>
          <p14:tracePt t="48195" x="3536950" y="4387850"/>
          <p14:tracePt t="48212" x="3473450" y="4330700"/>
          <p14:tracePt t="48230" x="3378200" y="4260850"/>
          <p14:tracePt t="48245" x="3289300" y="4222750"/>
          <p14:tracePt t="48263" x="3200400" y="4197350"/>
          <p14:tracePt t="48278" x="3168650" y="4197350"/>
          <p14:tracePt t="48295" x="3124200" y="4197350"/>
          <p14:tracePt t="48312" x="3060700" y="4197350"/>
          <p14:tracePt t="48329" x="2921000" y="4210050"/>
          <p14:tracePt t="48345" x="2819400" y="4216400"/>
          <p14:tracePt t="48362" x="2762250" y="4216400"/>
          <p14:tracePt t="48378" x="2724150" y="4216400"/>
          <p14:tracePt t="48396" x="2673350" y="4203700"/>
          <p14:tracePt t="48412" x="2622550" y="4197350"/>
          <p14:tracePt t="48428" x="2584450" y="4197350"/>
          <p14:tracePt t="48447" x="2546350" y="4197350"/>
          <p14:tracePt t="48462" x="2520950" y="4197350"/>
          <p14:tracePt t="48478" x="2514600" y="4197350"/>
          <p14:tracePt t="48495" x="2501900" y="4197350"/>
          <p14:tracePt t="48513" x="2495550" y="4197350"/>
          <p14:tracePt t="48547" x="2489200" y="4197350"/>
          <p14:tracePt t="49474" x="2533650" y="4197350"/>
          <p14:tracePt t="49484" x="2597150" y="4197350"/>
          <p14:tracePt t="49496" x="2673350" y="4197350"/>
          <p14:tracePt t="49512" x="2698750" y="4197350"/>
          <p14:tracePt t="49528" x="2711450" y="4197350"/>
          <p14:tracePt t="49544" x="2724150" y="4197350"/>
          <p14:tracePt t="49561" x="2730500" y="4197350"/>
          <p14:tracePt t="49578" x="2736850" y="4197350"/>
          <p14:tracePt t="49594" x="2743200" y="4203700"/>
          <p14:tracePt t="49627" x="2749550" y="4203700"/>
          <p14:tracePt t="49645" x="2755900" y="4203700"/>
          <p14:tracePt t="49661" x="2755900" y="4210050"/>
          <p14:tracePt t="49677" x="2762250" y="4210050"/>
          <p14:tracePt t="49695" x="2800350" y="4210050"/>
          <p14:tracePt t="49712" x="2908300" y="4216400"/>
          <p14:tracePt t="49728" x="3086100" y="4216400"/>
          <p14:tracePt t="49744" x="3238500" y="4235450"/>
          <p14:tracePt t="49763" x="3409950" y="4248150"/>
          <p14:tracePt t="49778" x="3549650" y="4248150"/>
          <p14:tracePt t="49794" x="3619500" y="4254500"/>
          <p14:tracePt t="49811" x="3663950" y="4254500"/>
          <p14:tracePt t="49827" x="3689350" y="4260850"/>
          <p14:tracePt t="49844" x="3714750" y="4273550"/>
          <p14:tracePt t="49861" x="3746500" y="4279900"/>
          <p14:tracePt t="49879" x="3771900" y="4286250"/>
          <p14:tracePt t="49894" x="3810000" y="4298950"/>
          <p14:tracePt t="49912" x="3835400" y="4298950"/>
          <p14:tracePt t="49927" x="3854450" y="4298950"/>
          <p14:tracePt t="49944" x="3860800" y="4298950"/>
          <p14:tracePt t="49961" x="3873500" y="4305300"/>
          <p14:tracePt t="49995" x="3886200" y="4311650"/>
          <p14:tracePt t="50012" x="3892550" y="4311650"/>
          <p14:tracePt t="50044" x="3898900" y="4311650"/>
          <p14:tracePt t="50060" x="3905250" y="4311650"/>
          <p14:tracePt t="50343" x="4044950" y="4286250"/>
          <p14:tracePt t="50350" x="4457700" y="4254500"/>
          <p14:tracePt t="50361" x="4781550" y="4241800"/>
          <p14:tracePt t="50377" x="5740400" y="4260850"/>
          <p14:tracePt t="50393" x="6584950" y="4305300"/>
          <p14:tracePt t="50410" x="7404100" y="4318000"/>
          <p14:tracePt t="50427" x="8115300" y="4318000"/>
          <p14:tracePt t="50443" x="8623300" y="4311650"/>
          <p14:tracePt t="50460" x="8750300" y="4305300"/>
          <p14:tracePt t="50478" x="8788400" y="4305300"/>
          <p14:tracePt t="50493" x="8801100" y="4305300"/>
          <p14:tracePt t="50510" x="8807450" y="4305300"/>
          <p14:tracePt t="50527" x="8813800" y="4305300"/>
          <p14:tracePt t="50544" x="8820150" y="4305300"/>
          <p14:tracePt t="50639" x="8832850" y="4305300"/>
          <p14:tracePt t="50863" x="8788400" y="4305300"/>
          <p14:tracePt t="50869" x="8763000" y="4298950"/>
          <p14:tracePt t="50876" x="8718550" y="4298950"/>
          <p14:tracePt t="50893" x="8661400" y="4279900"/>
          <p14:tracePt t="50910" x="8629650" y="4279900"/>
          <p14:tracePt t="50926" x="8610600" y="4279900"/>
          <p14:tracePt t="50990" x="8610600" y="4273550"/>
          <p14:tracePt t="51035" x="8616950" y="4273550"/>
          <p14:tracePt t="51048" x="8623300" y="4273550"/>
          <p14:tracePt t="51064" x="8629650" y="4273550"/>
          <p14:tracePt t="51071" x="8636000" y="4273550"/>
          <p14:tracePt t="51085" x="8661400" y="4273550"/>
          <p14:tracePt t="51093" x="8693150" y="4267200"/>
          <p14:tracePt t="51109" x="8788400" y="4248150"/>
          <p14:tracePt t="51126" x="8870950" y="4235450"/>
          <p14:tracePt t="51130" x="8902700" y="4229100"/>
          <p14:tracePt t="51143" x="8940800" y="4210050"/>
          <p14:tracePt t="51159" x="8953500" y="4203700"/>
          <p14:tracePt t="51176" x="8959850" y="4203700"/>
          <p14:tracePt t="51210" x="8972550" y="4203700"/>
          <p14:tracePt t="51226" x="8978900" y="4203700"/>
          <p14:tracePt t="51281" x="8985250" y="4203700"/>
          <p14:tracePt t="51319" x="8991600" y="4203700"/>
          <p14:tracePt t="51409" x="8985250" y="4203700"/>
          <p14:tracePt t="51431" x="8972550" y="4203700"/>
          <p14:tracePt t="51438" x="8915400" y="4210050"/>
          <p14:tracePt t="51446" x="8858250" y="4216400"/>
          <p14:tracePt t="51459" x="8769350" y="4229100"/>
          <p14:tracePt t="51476" x="8705850" y="4235450"/>
          <p14:tracePt t="51492" x="8572500" y="4235450"/>
          <p14:tracePt t="51509" x="8261350" y="4210050"/>
          <p14:tracePt t="51526" x="8089900" y="4184650"/>
          <p14:tracePt t="51542" x="7594600" y="4146550"/>
          <p14:tracePt t="51560" x="6991350" y="4083050"/>
          <p14:tracePt t="51576" x="6210300" y="4076700"/>
          <p14:tracePt t="51593" x="5873750" y="4089400"/>
          <p14:tracePt t="51609" x="5365750" y="4159250"/>
          <p14:tracePt t="51626" x="5029200" y="4260850"/>
          <p14:tracePt t="51632" x="4832350" y="4337050"/>
          <p14:tracePt t="51644" x="4616450" y="4413250"/>
          <p14:tracePt t="51659" x="4521200" y="4457700"/>
          <p14:tracePt t="51676" x="4286250" y="4552950"/>
          <p14:tracePt t="51692" x="4216400" y="4578350"/>
          <p14:tracePt t="51709" x="4203700" y="4578350"/>
          <p14:tracePt t="51726" x="4191000" y="4584700"/>
          <p14:tracePt t="51742" x="4184650" y="4584700"/>
          <p14:tracePt t="52020" x="4032250" y="4603750"/>
          <p14:tracePt t="52030" x="3924300" y="4610100"/>
          <p14:tracePt t="52037" x="3797300" y="4610100"/>
          <p14:tracePt t="52044" x="3613150" y="4597400"/>
          <p14:tracePt t="52059" x="3416300" y="4578350"/>
          <p14:tracePt t="52075" x="3302000" y="4565650"/>
          <p14:tracePt t="52092" x="3251200" y="4565650"/>
          <p14:tracePt t="52109" x="3206750" y="4565650"/>
          <p14:tracePt t="52125" x="3194050" y="4565650"/>
          <p14:tracePt t="52142" x="3187700" y="4565650"/>
          <p14:tracePt t="52364" x="3136900" y="4572000"/>
          <p14:tracePt t="52374" x="3073400" y="4578350"/>
          <p14:tracePt t="52381" x="3016250" y="4584700"/>
          <p14:tracePt t="52391" x="2940050" y="4597400"/>
          <p14:tracePt t="52408" x="2857500" y="4610100"/>
          <p14:tracePt t="52425" x="2800350" y="4616450"/>
          <p14:tracePt t="52444" x="2787650" y="4616450"/>
          <p14:tracePt t="52458" x="2781300" y="4616450"/>
          <p14:tracePt t="52535" x="2787650" y="4616450"/>
          <p14:tracePt t="52550" x="2794000" y="4616450"/>
          <p14:tracePt t="52572" x="2800350" y="4616450"/>
          <p14:tracePt t="52579" x="2819400" y="4616450"/>
          <p14:tracePt t="52592" x="2857500" y="4622800"/>
          <p14:tracePt t="52608" x="2940050" y="4616450"/>
          <p14:tracePt t="52624" x="3041650" y="4616450"/>
          <p14:tracePt t="52642" x="3098800" y="4610100"/>
          <p14:tracePt t="52658" x="3124200" y="4610100"/>
          <p14:tracePt t="52675" x="3130550" y="4610100"/>
          <p14:tracePt t="52691" x="3143250" y="4610100"/>
          <p14:tracePt t="52708" x="3149600" y="4610100"/>
          <p14:tracePt t="52726" x="3155950" y="4610100"/>
          <p14:tracePt t="52758" x="3162300" y="4610100"/>
          <p14:tracePt t="53150" x="3251200" y="4610100"/>
          <p14:tracePt t="53156" x="3403600" y="4641850"/>
          <p14:tracePt t="53163" x="3467100" y="4654550"/>
          <p14:tracePt t="53175" x="3543300" y="4660900"/>
          <p14:tracePt t="53192" x="3803650" y="4692650"/>
          <p14:tracePt t="53208" x="3949700" y="4692650"/>
          <p14:tracePt t="53225" x="4019550" y="4686300"/>
          <p14:tracePt t="53242" x="4089400" y="4686300"/>
          <p14:tracePt t="53258" x="4108450" y="4679950"/>
          <p14:tracePt t="53275" x="4114800" y="4679950"/>
          <p14:tracePt t="53292" x="4127500" y="4679950"/>
          <p14:tracePt t="53311" x="4133850" y="4679950"/>
          <p14:tracePt t="53342" x="4140200" y="4679950"/>
          <p14:tracePt t="53924" x="4248150" y="4667250"/>
          <p14:tracePt t="53933" x="4425950" y="4641850"/>
          <p14:tracePt t="53941" x="4514850" y="4635500"/>
          <p14:tracePt t="53959" x="5060950" y="4616450"/>
          <p14:tracePt t="53973" x="5416550" y="4616450"/>
          <p14:tracePt t="53990" x="5918200" y="4629150"/>
          <p14:tracePt t="54007" x="6540500" y="4699000"/>
          <p14:tracePt t="54023" x="7042150" y="4794250"/>
          <p14:tracePt t="54041" x="7569200" y="4895850"/>
          <p14:tracePt t="54057" x="7829550" y="4914900"/>
          <p14:tracePt t="54073" x="7981950" y="4914900"/>
          <p14:tracePt t="54090" x="8077200" y="4914900"/>
          <p14:tracePt t="54107" x="8134350" y="4902200"/>
          <p14:tracePt t="54123" x="8153400" y="4895850"/>
          <p14:tracePt t="54140" x="8159750" y="4889500"/>
          <p14:tracePt t="54157" x="8172450" y="4889500"/>
          <p14:tracePt t="54174" x="8178800" y="4889500"/>
          <p14:tracePt t="54190" x="8191500" y="4883150"/>
          <p14:tracePt t="54207" x="8197850" y="4876800"/>
          <p14:tracePt t="54223" x="8204200" y="4870450"/>
          <p14:tracePt t="54240" x="8210550" y="4864100"/>
          <p14:tracePt t="54256" x="8223250" y="4864100"/>
          <p14:tracePt t="54274" x="8223250" y="4857750"/>
          <p14:tracePt t="54290" x="8229600" y="4857750"/>
          <p14:tracePt t="54306" x="8242300" y="4857750"/>
          <p14:tracePt t="54334" x="8242300" y="4851400"/>
          <p14:tracePt t="54364" x="8248650" y="4851400"/>
          <p14:tracePt t="54418" x="8255000" y="4851400"/>
          <p14:tracePt t="54574" x="8255000" y="4845050"/>
          <p14:tracePt t="54582" x="8153400" y="4838700"/>
          <p14:tracePt t="54590" x="8026400" y="4838700"/>
          <p14:tracePt t="54609" x="7397750" y="4806950"/>
          <p14:tracePt t="54623" x="7226300" y="4806950"/>
          <p14:tracePt t="54628" x="6877050" y="4806950"/>
          <p14:tracePt t="54640" x="6273800" y="4806950"/>
          <p14:tracePt t="54658" x="5530850" y="4838700"/>
          <p14:tracePt t="54674" x="4743450" y="4914900"/>
          <p14:tracePt t="54690" x="4095750" y="5041900"/>
          <p14:tracePt t="54706" x="3911600" y="5092700"/>
          <p14:tracePt t="54723" x="3632200" y="5137150"/>
          <p14:tracePt t="54739" x="3524250" y="5149850"/>
          <p14:tracePt t="54756" x="3473450" y="5156200"/>
          <p14:tracePt t="54772" x="3302000" y="5156200"/>
          <p14:tracePt t="54789" x="3175000" y="5156200"/>
          <p14:tracePt t="54806" x="3105150" y="5156200"/>
          <p14:tracePt t="54822" x="3073400" y="5156200"/>
          <p14:tracePt t="54839" x="3028950" y="5162550"/>
          <p14:tracePt t="54856" x="3009900" y="5162550"/>
          <p14:tracePt t="54889" x="3003550" y="5162550"/>
          <p14:tracePt t="55350" x="2971800" y="5162550"/>
          <p14:tracePt t="55359" x="2940050" y="5156200"/>
          <p14:tracePt t="55366" x="2921000" y="5156200"/>
          <p14:tracePt t="55373" x="2908300" y="5149850"/>
          <p14:tracePt t="55388" x="2857500" y="5143500"/>
          <p14:tracePt t="55406" x="2762250" y="5137150"/>
          <p14:tracePt t="55422" x="2717800" y="5137150"/>
          <p14:tracePt t="55438" x="2679700" y="5137150"/>
          <p14:tracePt t="55455" x="2673350" y="5137150"/>
          <p14:tracePt t="55472" x="2667000" y="5137150"/>
          <p14:tracePt t="55488" x="2660650" y="5137150"/>
          <p14:tracePt t="55505" x="2654300" y="5137150"/>
          <p14:tracePt t="55522" x="2647950" y="5137150"/>
          <p14:tracePt t="55555" x="2641600" y="5137150"/>
          <p14:tracePt t="55638" x="2635250" y="5137150"/>
          <p14:tracePt t="55732" x="2628900" y="5137150"/>
          <p14:tracePt t="55874" x="2635250" y="5137150"/>
          <p14:tracePt t="55882" x="2660650" y="5130800"/>
          <p14:tracePt t="55891" x="2698750" y="5124450"/>
          <p14:tracePt t="55906" x="2800350" y="5099050"/>
          <p14:tracePt t="55921" x="2844800" y="5099050"/>
          <p14:tracePt t="55938" x="2895600" y="5092700"/>
          <p14:tracePt t="55955" x="2990850" y="5086350"/>
          <p14:tracePt t="55971" x="3067050" y="5086350"/>
          <p14:tracePt t="55988" x="3124200" y="5080000"/>
          <p14:tracePt t="56005" x="3162300" y="5073650"/>
          <p14:tracePt t="56022" x="3175000" y="5073650"/>
          <p14:tracePt t="56055" x="3181350" y="5073650"/>
          <p14:tracePt t="56071" x="3187700" y="5073650"/>
          <p14:tracePt t="56411" x="3327400" y="5073650"/>
          <p14:tracePt t="56420" x="3441700" y="5086350"/>
          <p14:tracePt t="56427" x="3549650" y="5099050"/>
          <p14:tracePt t="56438" x="3841750" y="5143500"/>
          <p14:tracePt t="56455" x="3968750" y="5181600"/>
          <p14:tracePt t="56472" x="4121150" y="5207000"/>
          <p14:tracePt t="56488" x="4241800" y="5226050"/>
          <p14:tracePt t="56504" x="4362450" y="5226050"/>
          <p14:tracePt t="56521" x="4400550" y="5226050"/>
          <p14:tracePt t="56538" x="4451350" y="5219700"/>
          <p14:tracePt t="56557" x="4527550" y="5213350"/>
          <p14:tracePt t="56572" x="4559300" y="5213350"/>
          <p14:tracePt t="56588" x="4584700" y="5213350"/>
          <p14:tracePt t="56605" x="4603750" y="5213350"/>
          <p14:tracePt t="56623" x="4610100" y="5213350"/>
          <p14:tracePt t="56637" x="4622800" y="5213350"/>
          <p14:tracePt t="56654" x="4654550" y="5213350"/>
          <p14:tracePt t="56672" x="4692650" y="5219700"/>
          <p14:tracePt t="56688" x="4743450" y="5245100"/>
          <p14:tracePt t="56705" x="4902200" y="5295900"/>
          <p14:tracePt t="56721" x="5060950" y="5340350"/>
          <p14:tracePt t="56738" x="5162550" y="5372100"/>
          <p14:tracePt t="56754" x="5257800" y="5397500"/>
          <p14:tracePt t="56772" x="5346700" y="5435600"/>
          <p14:tracePt t="56788" x="5359400" y="5441950"/>
          <p14:tracePt t="57037" x="5372100" y="5441950"/>
          <p14:tracePt t="57044" x="5391150" y="5435600"/>
          <p14:tracePt t="57053" x="5403850" y="5429250"/>
          <p14:tracePt t="57070" x="5422900" y="5429250"/>
          <p14:tracePt t="57087" x="5429250" y="5429250"/>
          <p14:tracePt t="57104" x="5441950" y="5410200"/>
          <p14:tracePt t="57120" x="5511800" y="5295900"/>
          <p14:tracePt t="57138" x="5638800" y="5080000"/>
          <p14:tracePt t="57154" x="5772150" y="4889500"/>
          <p14:tracePt t="57170" x="5892800" y="4737100"/>
          <p14:tracePt t="57187" x="5988050" y="4654550"/>
          <p14:tracePt t="57204" x="6045200" y="4610100"/>
          <p14:tracePt t="57220" x="6140450" y="4578350"/>
          <p14:tracePt t="57237" x="6172200" y="4572000"/>
          <p14:tracePt t="57254" x="6203950" y="4572000"/>
          <p14:tracePt t="57270" x="6254750" y="4584700"/>
          <p14:tracePt t="57287" x="6292850" y="4629150"/>
          <p14:tracePt t="57303" x="6375400" y="4832350"/>
          <p14:tracePt t="57320" x="6375400" y="4940300"/>
          <p14:tracePt t="57337" x="6343650" y="5080000"/>
          <p14:tracePt t="57354" x="6305550" y="5156200"/>
          <p14:tracePt t="57671" x="6216650" y="5207000"/>
          <p14:tracePt t="57680" x="6108700" y="5283200"/>
          <p14:tracePt t="57687" x="5981700" y="5372100"/>
          <p14:tracePt t="57704" x="5861050" y="5454650"/>
          <p14:tracePt t="57722" x="5797550" y="5511800"/>
          <p14:tracePt t="57737" x="5727700" y="5607050"/>
          <p14:tracePt t="57753" x="5676900" y="5734050"/>
          <p14:tracePt t="57771" x="5645150" y="5873750"/>
          <p14:tracePt t="57787" x="5651500" y="6026150"/>
          <p14:tracePt t="57803" x="5721350" y="6280150"/>
          <p14:tracePt t="57820" x="5829300" y="6445250"/>
          <p14:tracePt t="57838" x="6083300" y="6692900"/>
          <p14:tracePt t="57854" x="6299200" y="6851650"/>
          <p14:tracePt t="57870" x="6692900" y="6851650"/>
          <p14:tracePt t="57886" x="6851650" y="6851650"/>
          <p14:tracePt t="57903" x="7035800" y="6851650"/>
          <p14:tracePt t="57920" x="7213600" y="6838950"/>
          <p14:tracePt t="57937" x="7473950" y="6794500"/>
          <p14:tracePt t="57953" x="7683500" y="6775450"/>
          <p14:tracePt t="57970" x="7842250" y="6775450"/>
          <p14:tracePt t="57987" x="8166100" y="6781800"/>
          <p14:tracePt t="58004" x="8509000" y="6800850"/>
          <p14:tracePt t="58019" x="8699500" y="6800850"/>
          <p14:tracePt t="58036" x="8788400" y="6794500"/>
          <p14:tracePt t="58053" x="8845550" y="6781800"/>
          <p14:tracePt t="58070" x="8851900" y="6775450"/>
          <p14:tracePt t="58344" x="8769350" y="6667500"/>
          <p14:tracePt t="58351" x="8705850" y="6546850"/>
          <p14:tracePt t="58359" x="8642350" y="6457950"/>
          <p14:tracePt t="58372" x="8566150" y="6286500"/>
          <p14:tracePt t="58386" x="8521700" y="5899150"/>
          <p14:tracePt t="58403" x="8528050" y="5651500"/>
          <p14:tracePt t="58419" x="8623300" y="5200650"/>
          <p14:tracePt t="58438" x="8782050" y="4813300"/>
          <p14:tracePt t="58452" x="8877300" y="4635500"/>
          <p14:tracePt t="58469" x="8921750" y="4572000"/>
          <p14:tracePt t="58486" x="8966200" y="4540250"/>
          <p14:tracePt t="58502" x="9017000" y="4502150"/>
          <p14:tracePt t="58519" x="9150350" y="4489450"/>
          <p14:tracePt t="58536" x="9391650" y="4495800"/>
          <p14:tracePt t="58552" x="9556750" y="4546600"/>
          <p14:tracePt t="58569" x="9785350" y="4641850"/>
          <p14:tracePt t="58586" x="9969500" y="4787900"/>
          <p14:tracePt t="58603" x="10153650" y="4927600"/>
          <p14:tracePt t="58619" x="10306050" y="5048250"/>
          <p14:tracePt t="58637" x="10363200" y="5118100"/>
          <p14:tracePt t="59091" x="10299700" y="5054600"/>
          <p14:tracePt t="59099" x="10210800" y="4972050"/>
          <p14:tracePt t="59110" x="10013950" y="4806950"/>
          <p14:tracePt t="59120" x="9944100" y="4749800"/>
          <p14:tracePt t="59136" x="9829800" y="4591050"/>
          <p14:tracePt t="59143" x="9766300" y="4514850"/>
          <p14:tracePt t="59154" x="9677400" y="4394200"/>
          <p14:tracePt t="59168" x="9601200" y="4298950"/>
          <p14:tracePt t="59185" x="9531350" y="4191000"/>
          <p14:tracePt t="59202" x="9480550" y="4089400"/>
          <p14:tracePt t="59218" x="9467850" y="4025900"/>
          <p14:tracePt t="59236" x="9461500" y="3981450"/>
          <p14:tracePt t="59252" x="9461500" y="3975100"/>
          <p14:tracePt t="59269" x="9461500" y="3968750"/>
          <p14:tracePt t="59285" x="9461500" y="3956050"/>
          <p14:tracePt t="59303" x="9518650" y="3911600"/>
          <p14:tracePt t="59318" x="9601200" y="3879850"/>
          <p14:tracePt t="59335" x="9690100" y="3854450"/>
          <p14:tracePt t="59352" x="9810750" y="3854450"/>
          <p14:tracePt t="59368" x="9988550" y="3854450"/>
          <p14:tracePt t="59385" x="10172700" y="3879850"/>
          <p14:tracePt t="59401" x="10242550" y="3911600"/>
          <p14:tracePt t="59418" x="10325100" y="3930650"/>
          <p14:tracePt t="59435" x="10363200" y="3962400"/>
          <p14:tracePt t="59452" x="10382250" y="3962400"/>
          <p14:tracePt t="59468" x="10388600" y="3962400"/>
          <p14:tracePt t="59485" x="10388600" y="3968750"/>
          <p14:tracePt t="59518" x="10394950" y="3975100"/>
          <p14:tracePt t="59577" x="10401300" y="3975100"/>
          <p14:tracePt t="59584" x="10401300" y="3981450"/>
          <p14:tracePt t="59621" x="10401300" y="3987800"/>
          <p14:tracePt t="59644" x="10407650" y="3994150"/>
          <p14:tracePt t="59651" x="10407650" y="4000500"/>
          <p14:tracePt t="59669" x="10420350" y="4133850"/>
          <p14:tracePt t="59685" x="10439400" y="4241800"/>
          <p14:tracePt t="59702" x="10439400" y="4432300"/>
          <p14:tracePt t="59718" x="10426700" y="4591050"/>
          <p14:tracePt t="59736" x="10388600" y="4775200"/>
          <p14:tracePt t="59752" x="10312400" y="4933950"/>
          <p14:tracePt t="59768" x="10223500" y="5080000"/>
          <p14:tracePt t="59785" x="10140950" y="5207000"/>
          <p14:tracePt t="59801" x="10007600" y="5353050"/>
          <p14:tracePt t="59818" x="9734550" y="5568950"/>
          <p14:tracePt t="59835" x="9588500" y="56451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08903" y="1217815"/>
            <a:ext cx="10612784" cy="885305"/>
          </a:xfrm>
        </p:spPr>
        <p:txBody>
          <a:bodyPr>
            <a:normAutofit fontScale="85000" lnSpcReduction="10000"/>
          </a:bodyPr>
          <a:lstStyle/>
          <a:p>
            <a:r>
              <a:rPr lang="sl-SI" sz="3300" b="1" dirty="0" smtClean="0">
                <a:solidFill>
                  <a:schemeClr val="tx1"/>
                </a:solidFill>
              </a:rPr>
              <a:t>PASSIVE VOICE IN OTHER TENSES (</a:t>
            </a:r>
            <a:r>
              <a:rPr lang="sl-SI" sz="3300" b="1" u="sng" dirty="0" smtClean="0">
                <a:solidFill>
                  <a:schemeClr val="tx1"/>
                </a:solidFill>
              </a:rPr>
              <a:t>be + past </a:t>
            </a:r>
            <a:r>
              <a:rPr lang="sl-SI" sz="3300" b="1" u="sng" dirty="0" err="1" smtClean="0">
                <a:solidFill>
                  <a:schemeClr val="tx1"/>
                </a:solidFill>
              </a:rPr>
              <a:t>participle</a:t>
            </a:r>
            <a:r>
              <a:rPr lang="sl-SI" sz="3300" b="1" dirty="0" smtClean="0">
                <a:solidFill>
                  <a:schemeClr val="tx1"/>
                </a:solidFill>
              </a:rPr>
              <a:t>) </a:t>
            </a:r>
          </a:p>
          <a:p>
            <a:endParaRPr lang="sl-SI" sz="3300" b="1" dirty="0">
              <a:solidFill>
                <a:schemeClr val="tx1"/>
              </a:solidFill>
            </a:endParaRPr>
          </a:p>
          <a:p>
            <a:endParaRPr lang="sl-SI" sz="3300" b="1" dirty="0" smtClean="0">
              <a:solidFill>
                <a:schemeClr val="tx1"/>
              </a:solidFill>
            </a:endParaRPr>
          </a:p>
          <a:p>
            <a:endParaRPr lang="sl-SI" sz="3300" b="1" dirty="0">
              <a:solidFill>
                <a:schemeClr val="tx1"/>
              </a:solidFill>
            </a:endParaRPr>
          </a:p>
        </p:txBody>
      </p:sp>
      <p:sp>
        <p:nvSpPr>
          <p:cNvPr id="5" name="AutoShape 4" descr="The Passive Voice: Important Rules and Examples - ESLBuzz Learning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257" y="1217815"/>
            <a:ext cx="5324475" cy="5248275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1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63"/>
    </mc:Choice>
    <mc:Fallback>
      <p:transition spd="slow" advTm="34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6" x="9588500" y="5619750"/>
          <p14:tracePt t="844" x="9588500" y="5588000"/>
          <p14:tracePt t="851" x="9588500" y="5556250"/>
          <p14:tracePt t="867" x="9588500" y="5461000"/>
          <p14:tracePt t="886" x="9588500" y="5238750"/>
          <p14:tracePt t="900" x="9582150" y="5060950"/>
          <p14:tracePt t="918" x="9525000" y="4743450"/>
          <p14:tracePt t="934" x="9429750" y="4457700"/>
          <p14:tracePt t="950" x="9302750" y="4000500"/>
          <p14:tracePt t="967" x="9163050" y="3556000"/>
          <p14:tracePt t="984" x="9048750" y="3346450"/>
          <p14:tracePt t="1000" x="8896350" y="3175000"/>
          <p14:tracePt t="1017" x="8718550" y="2971800"/>
          <p14:tracePt t="1034" x="8267700" y="2667000"/>
          <p14:tracePt t="1051" x="8089900" y="2578100"/>
          <p14:tracePt t="1067" x="7632700" y="2400300"/>
          <p14:tracePt t="1083" x="7372350" y="2324100"/>
          <p14:tracePt t="1102" x="6769100" y="2286000"/>
          <p14:tracePt t="1117" x="6419850" y="2374900"/>
          <p14:tracePt t="1133" x="6140450" y="2476500"/>
          <p14:tracePt t="1150" x="5956300" y="2571750"/>
          <p14:tracePt t="1166" x="5759450" y="2667000"/>
          <p14:tracePt t="1183" x="5715000" y="2698750"/>
          <p14:tracePt t="1553" x="5581650" y="2768600"/>
          <p14:tracePt t="1561" x="5403850" y="2895600"/>
          <p14:tracePt t="1570" x="5168900" y="3048000"/>
          <p14:tracePt t="1583" x="4895850" y="3327400"/>
          <p14:tracePt t="1601" x="4254500" y="4013200"/>
          <p14:tracePt t="1616" x="4076700" y="4292600"/>
          <p14:tracePt t="1632" x="3803650" y="4743450"/>
          <p14:tracePt t="1650" x="3670300" y="4953000"/>
          <p14:tracePt t="1668" x="3536950" y="5308600"/>
          <p14:tracePt t="1684" x="3486150" y="5530850"/>
          <p14:tracePt t="1699" x="3460750" y="5676900"/>
          <p14:tracePt t="1716" x="3460750" y="5797550"/>
          <p14:tracePt t="1733" x="3460750" y="5842000"/>
          <p14:tracePt t="1750" x="3460750" y="5867400"/>
          <p14:tracePt t="1766" x="3467100" y="5873750"/>
          <p14:tracePt t="1782" x="3467100" y="5886450"/>
          <p14:tracePt t="1799" x="3467100" y="5892800"/>
          <p14:tracePt t="1816" x="3467100" y="5899150"/>
          <p14:tracePt t="1853" x="3416300" y="5842000"/>
          <p14:tracePt t="1867" x="2908300" y="5397500"/>
          <p14:tracePt t="1886" x="1974850" y="4521200"/>
          <p14:tracePt t="1900" x="1466850" y="3975100"/>
          <p14:tracePt t="1916" x="1193800" y="3721100"/>
          <p14:tracePt t="1933" x="787400" y="3238500"/>
          <p14:tracePt t="1949" x="641350" y="3098800"/>
          <p14:tracePt t="1967" x="546100" y="3022600"/>
          <p14:tracePt t="1983" x="539750" y="3022600"/>
          <p14:tracePt t="1999" x="508000" y="2965450"/>
          <p14:tracePt t="2016" x="495300" y="2908300"/>
          <p14:tracePt t="2033" x="527050" y="2736850"/>
          <p14:tracePt t="2040" x="609600" y="2628900"/>
          <p14:tracePt t="2050" x="844550" y="2406650"/>
          <p14:tracePt t="2066" x="1174750" y="2019300"/>
          <p14:tracePt t="2083" x="1701800" y="1701800"/>
          <p14:tracePt t="2099" x="2406650" y="1409700"/>
          <p14:tracePt t="2117" x="3435350" y="1168400"/>
          <p14:tracePt t="2132" x="4222750" y="1219200"/>
          <p14:tracePt t="2149" x="4806950" y="1403350"/>
          <p14:tracePt t="2166" x="5270500" y="1574800"/>
          <p14:tracePt t="2183" x="5689600" y="1854200"/>
          <p14:tracePt t="2199" x="5784850" y="1968500"/>
          <p14:tracePt t="2217" x="5816600" y="2012950"/>
          <p14:tracePt t="2232" x="5829300" y="2057400"/>
          <p14:tracePt t="2249" x="5835650" y="2095500"/>
          <p14:tracePt t="2266" x="5842000" y="2159000"/>
          <p14:tracePt t="2282" x="5842000" y="2203450"/>
          <p14:tracePt t="2318" x="5842000" y="2216150"/>
          <p14:tracePt t="2349" x="5842000" y="2222500"/>
          <p14:tracePt t="2367" x="5842000" y="2228850"/>
          <p14:tracePt t="2382" x="5842000" y="2235200"/>
          <p14:tracePt t="2401" x="5842000" y="2355850"/>
          <p14:tracePt t="2415" x="5842000" y="2463800"/>
          <p14:tracePt t="2432" x="5835650" y="2698750"/>
          <p14:tracePt t="2449" x="5803900" y="2933700"/>
          <p14:tracePt t="2465" x="5721350" y="3213100"/>
          <p14:tracePt t="2482" x="5626100" y="3486150"/>
          <p14:tracePt t="2498" x="5556250" y="3587750"/>
          <p14:tracePt t="2515" x="5505450" y="3683000"/>
          <p14:tracePt t="2532" x="5473700" y="3746500"/>
          <p14:tracePt t="2538" x="5467350" y="3771900"/>
          <p14:tracePt t="2549" x="5454650" y="3810000"/>
          <p14:tracePt t="2582" x="5454650" y="3822700"/>
          <p14:tracePt t="2601" x="5454650" y="3829050"/>
          <p14:tracePt t="2615" x="5454650" y="3841750"/>
          <p14:tracePt t="2632" x="5461000" y="3841750"/>
          <p14:tracePt t="2649" x="5461000" y="3848100"/>
          <p14:tracePt t="2665" x="5499100" y="3860800"/>
          <p14:tracePt t="2682" x="5600700" y="3892550"/>
          <p14:tracePt t="2698" x="5734050" y="3917950"/>
          <p14:tracePt t="2715" x="5854700" y="3924300"/>
          <p14:tracePt t="2732" x="5969000" y="3917950"/>
          <p14:tracePt t="2748" x="6070600" y="3886200"/>
          <p14:tracePt t="2765" x="6210300" y="3822700"/>
          <p14:tracePt t="2781" x="6318250" y="3778250"/>
          <p14:tracePt t="2798" x="6419850" y="3746500"/>
          <p14:tracePt t="2815" x="6489700" y="3721100"/>
          <p14:tracePt t="2833" x="6534150" y="3695700"/>
          <p14:tracePt t="2849" x="6565900" y="3663950"/>
          <p14:tracePt t="2866" x="6629400" y="3568700"/>
          <p14:tracePt t="2882" x="6661150" y="3371850"/>
          <p14:tracePt t="2898" x="6661150" y="3028950"/>
          <p14:tracePt t="2915" x="6521450" y="2273300"/>
          <p14:tracePt t="2931" x="6299200" y="1854200"/>
          <p14:tracePt t="2948" x="6089650" y="1600200"/>
          <p14:tracePt t="2965" x="5778500" y="1384300"/>
          <p14:tracePt t="2982" x="5105400" y="1174750"/>
          <p14:tracePt t="2998" x="4660900" y="1149350"/>
          <p14:tracePt t="3015" x="4114800" y="1250950"/>
          <p14:tracePt t="3031" x="3829050" y="1377950"/>
          <p14:tracePt t="3037" x="3562350" y="1504950"/>
          <p14:tracePt t="3049" x="3352800" y="1625600"/>
          <p14:tracePt t="3064" x="3009900" y="2082800"/>
          <p14:tracePt t="3081" x="2794000" y="2425700"/>
          <p14:tracePt t="3098" x="2641600" y="2806700"/>
          <p14:tracePt t="3115" x="2590800" y="3143250"/>
          <p14:tracePt t="3131" x="2603500" y="3479800"/>
          <p14:tracePt t="3148" x="2857500" y="4089400"/>
          <p14:tracePt t="3164" x="3048000" y="4349750"/>
          <p14:tracePt t="3181" x="3448050" y="4730750"/>
          <p14:tracePt t="3198" x="4114800" y="5060950"/>
          <p14:tracePt t="3214" x="4572000" y="5200650"/>
          <p14:tracePt t="3231" x="5092700" y="5283200"/>
          <p14:tracePt t="3248" x="5372100" y="5283200"/>
          <p14:tracePt t="3266" x="5930900" y="5219700"/>
          <p14:tracePt t="3281" x="6248400" y="5194300"/>
          <p14:tracePt t="3298" x="6400800" y="5162550"/>
          <p14:tracePt t="3314" x="6464300" y="5149850"/>
          <p14:tracePt t="3332" x="6515100" y="5137150"/>
          <p14:tracePt t="3349" x="6565900" y="5137150"/>
          <p14:tracePt t="3365" x="6572250" y="5137150"/>
          <p14:tracePt t="3381" x="6578600" y="5137150"/>
          <p14:tracePt t="3398" x="6584950" y="5137150"/>
          <p14:tracePt t="3414" x="6591300" y="5137150"/>
          <p14:tracePt t="3431" x="6597650" y="5137150"/>
          <p14:tracePt t="3461" x="6604000" y="5137150"/>
          <p14:tracePt t="3584" x="6610350" y="5137150"/>
          <p14:tracePt t="3931" x="6572250" y="5149850"/>
          <p14:tracePt t="3939" x="6496050" y="5194300"/>
          <p14:tracePt t="3947" x="6400800" y="5232400"/>
          <p14:tracePt t="3965" x="6197600" y="5302250"/>
          <p14:tracePt t="3980" x="5943600" y="5384800"/>
          <p14:tracePt t="3998" x="5429250" y="5480050"/>
          <p14:tracePt t="4014" x="5003800" y="5543550"/>
          <p14:tracePt t="4030" x="4781550" y="5562600"/>
          <p14:tracePt t="4047" x="4470400" y="5594350"/>
          <p14:tracePt t="4065" x="4216400" y="5575300"/>
          <p14:tracePt t="4080" x="3886200" y="5530850"/>
          <p14:tracePt t="4099" x="3683000" y="5435600"/>
          <p14:tracePt t="4114" x="3359150" y="5226050"/>
          <p14:tracePt t="4130" x="3092450" y="5035550"/>
          <p14:tracePt t="4147" x="2698750" y="4775200"/>
          <p14:tracePt t="4164" x="2368550" y="4470400"/>
          <p14:tracePt t="4180" x="2184400" y="4292600"/>
          <p14:tracePt t="4199" x="1784350" y="3873500"/>
          <p14:tracePt t="4214" x="1587500" y="3581400"/>
          <p14:tracePt t="4230" x="1428750" y="3213100"/>
          <p14:tracePt t="4247" x="1365250" y="3092450"/>
          <p14:tracePt t="4264" x="1301750" y="2901950"/>
          <p14:tracePt t="4281" x="1257300" y="2603500"/>
          <p14:tracePt t="4297" x="1257300" y="2527300"/>
          <p14:tracePt t="4314" x="1270000" y="2362200"/>
          <p14:tracePt t="4330" x="1289050" y="2241550"/>
          <p14:tracePt t="4349" x="1301750" y="2178050"/>
          <p14:tracePt t="4366" x="1308100" y="2171700"/>
          <p14:tracePt t="4381" x="1308100" y="2159000"/>
          <p14:tracePt t="4398" x="1314450" y="2159000"/>
          <p14:tracePt t="4414" x="1314450" y="2146300"/>
          <p14:tracePt t="4874" x="1314450" y="2057400"/>
          <p14:tracePt t="4882" x="1301750" y="1943100"/>
          <p14:tracePt t="4890" x="1301750" y="1866900"/>
          <p14:tracePt t="4901" x="1301750" y="1720850"/>
          <p14:tracePt t="4913" x="1308100" y="1587500"/>
          <p14:tracePt t="4930" x="1333500" y="1384300"/>
          <p14:tracePt t="4947" x="1352550" y="1308100"/>
          <p14:tracePt t="4963" x="1371600" y="1257300"/>
          <p14:tracePt t="4979" x="1409700" y="1187450"/>
          <p14:tracePt t="4997" x="1422400" y="1155700"/>
          <p14:tracePt t="5013" x="1428750" y="1149350"/>
          <p14:tracePt t="5029" x="1435100" y="1143000"/>
          <p14:tracePt t="5046" x="1447800" y="1136650"/>
          <p14:tracePt t="5079" x="1460500" y="1136650"/>
          <p14:tracePt t="5113" x="1473200" y="1136650"/>
          <p14:tracePt t="5130" x="1479550" y="1136650"/>
          <p14:tracePt t="5148" x="1492250" y="1136650"/>
          <p14:tracePt t="5163" x="1492250" y="1143000"/>
          <p14:tracePt t="5179" x="1498600" y="1143000"/>
          <p14:tracePt t="5196" x="1504950" y="1149350"/>
          <p14:tracePt t="5230" x="1511300" y="1155700"/>
          <p14:tracePt t="5246" x="1511300" y="1162050"/>
          <p14:tracePt t="5383" x="1511300" y="1155700"/>
          <p14:tracePt t="5422" x="1511300" y="1149350"/>
          <p14:tracePt t="5547" x="1517650" y="1149350"/>
          <p14:tracePt t="5576" x="1524000" y="1149350"/>
          <p14:tracePt t="5778" x="1524000" y="1155700"/>
          <p14:tracePt t="7308" x="1524000" y="1162050"/>
          <p14:tracePt t="7360" x="1524000" y="1168400"/>
          <p14:tracePt t="7727" x="1619250" y="1168400"/>
          <p14:tracePt t="7735" x="1911350" y="1143000"/>
          <p14:tracePt t="7744" x="2203450" y="1098550"/>
          <p14:tracePt t="7761" x="2844800" y="1016000"/>
          <p14:tracePt t="7777" x="3803650" y="996950"/>
          <p14:tracePt t="7794" x="4508500" y="1054100"/>
          <p14:tracePt t="7811" x="5067300" y="1123950"/>
          <p14:tracePt t="7828" x="5835650" y="1238250"/>
          <p14:tracePt t="7844" x="6102350" y="1282700"/>
          <p14:tracePt t="7861" x="6223000" y="1289050"/>
          <p14:tracePt t="7877" x="6273800" y="1289050"/>
          <p14:tracePt t="7894" x="6286500" y="1289050"/>
          <p14:tracePt t="8264" x="6280150" y="1289050"/>
          <p14:tracePt t="8273" x="6273800" y="1289050"/>
          <p14:tracePt t="8295" x="6267450" y="1289050"/>
          <p14:tracePt t="8308" x="6261100" y="1289050"/>
          <p14:tracePt t="8329" x="6261100" y="1282700"/>
          <p14:tracePt t="8344" x="6267450" y="1276350"/>
          <p14:tracePt t="8351" x="6350000" y="1244600"/>
          <p14:tracePt t="8359" x="6445250" y="1219200"/>
          <p14:tracePt t="8377" x="6597650" y="1212850"/>
          <p14:tracePt t="8393" x="6762750" y="1212850"/>
          <p14:tracePt t="8410" x="6991350" y="1238250"/>
          <p14:tracePt t="8427" x="7016750" y="1238250"/>
          <p14:tracePt t="8443" x="7023100" y="1238250"/>
          <p14:tracePt t="8460" x="7035800" y="1238250"/>
          <p14:tracePt t="8476" x="7042150" y="1238250"/>
          <p14:tracePt t="8493" x="7048500" y="1238250"/>
          <p14:tracePt t="8592" x="7048500" y="1231900"/>
          <p14:tracePt t="8601" x="7048500" y="1187450"/>
          <p14:tracePt t="8610" x="7048500" y="1143000"/>
          <p14:tracePt t="8626" x="7042150" y="1066800"/>
          <p14:tracePt t="8643" x="7042150" y="908050"/>
          <p14:tracePt t="8660" x="7067550" y="723900"/>
          <p14:tracePt t="8679" x="7137400" y="514350"/>
          <p14:tracePt t="8693" x="7162800" y="450850"/>
          <p14:tracePt t="8710" x="7245350" y="228600"/>
          <p14:tracePt t="8726" x="7258050" y="158750"/>
          <p14:tracePt t="8746" x="7258050" y="139700"/>
          <p14:tracePt t="8761" x="7258050" y="127000"/>
          <p14:tracePt t="8777" x="7245350" y="114300"/>
          <p14:tracePt t="8793" x="7226300" y="101600"/>
          <p14:tracePt t="8810" x="7194550" y="88900"/>
          <p14:tracePt t="8826" x="7150100" y="82550"/>
          <p14:tracePt t="8843" x="7112000" y="82550"/>
          <p14:tracePt t="8860" x="7054850" y="82550"/>
          <p14:tracePt t="8876" x="7023100" y="82550"/>
          <p14:tracePt t="8893" x="7010400" y="88900"/>
          <p14:tracePt t="8911" x="6997700" y="88900"/>
          <p14:tracePt t="8943" x="6978650" y="101600"/>
          <p14:tracePt t="8960" x="6953250" y="146050"/>
          <p14:tracePt t="8977" x="6915150" y="209550"/>
          <p14:tracePt t="8993" x="6896100" y="254000"/>
          <p14:tracePt t="9010" x="6883400" y="279400"/>
          <p14:tracePt t="9026" x="6858000" y="317500"/>
          <p14:tracePt t="9033" x="6851650" y="336550"/>
          <p14:tracePt t="9043" x="6845300" y="342900"/>
          <p14:tracePt t="9060" x="6826250" y="393700"/>
          <p14:tracePt t="9076" x="6794500" y="457200"/>
          <p14:tracePt t="9093" x="6788150" y="514350"/>
          <p14:tracePt t="9109" x="6775450" y="571500"/>
          <p14:tracePt t="9127" x="6769100" y="641350"/>
          <p14:tracePt t="9143" x="6769100" y="679450"/>
          <p14:tracePt t="9159" x="6769100" y="692150"/>
          <p14:tracePt t="9176" x="6769100" y="698500"/>
          <p14:tracePt t="9194" x="6769100" y="742950"/>
          <p14:tracePt t="9210" x="6769100" y="812800"/>
          <p14:tracePt t="9226" x="6769100" y="895350"/>
          <p14:tracePt t="9242" x="6775450" y="971550"/>
          <p14:tracePt t="9260" x="6781800" y="1054100"/>
          <p14:tracePt t="9276" x="6788150" y="1098550"/>
          <p14:tracePt t="9293" x="6794500" y="1149350"/>
          <p14:tracePt t="9309" x="6800850" y="1181100"/>
          <p14:tracePt t="9328" x="6819900" y="1225550"/>
          <p14:tracePt t="9343" x="6826250" y="1257300"/>
          <p14:tracePt t="9359" x="6832600" y="1263650"/>
          <p14:tracePt t="9376" x="6864350" y="1295400"/>
          <p14:tracePt t="9392" x="6946900" y="1314450"/>
          <p14:tracePt t="9411" x="7137400" y="1314450"/>
          <p14:tracePt t="9426" x="7251700" y="1282700"/>
          <p14:tracePt t="9443" x="7454900" y="1238250"/>
          <p14:tracePt t="9459" x="7664450" y="1181100"/>
          <p14:tracePt t="9476" x="7854950" y="1149350"/>
          <p14:tracePt t="9494" x="8223250" y="1092200"/>
          <p14:tracePt t="9509" x="8407400" y="1073150"/>
          <p14:tracePt t="9526" x="8636000" y="1066800"/>
          <p14:tracePt t="9534" x="8731250" y="1066800"/>
          <p14:tracePt t="9542" x="8794750" y="1066800"/>
          <p14:tracePt t="9559" x="8985250" y="1092200"/>
          <p14:tracePt t="9575" x="9232900" y="1130300"/>
          <p14:tracePt t="9592" x="9321800" y="1143000"/>
          <p14:tracePt t="9609" x="9398000" y="1149350"/>
          <p14:tracePt t="9627" x="9512300" y="1162050"/>
          <p14:tracePt t="9642" x="9544050" y="1162050"/>
          <p14:tracePt t="9659" x="9620250" y="1168400"/>
          <p14:tracePt t="9677" x="9658350" y="1168400"/>
          <p14:tracePt t="9693" x="9709150" y="1168400"/>
          <p14:tracePt t="9709" x="9829800" y="1187450"/>
          <p14:tracePt t="9726" x="9925050" y="1193800"/>
          <p14:tracePt t="9742" x="9994900" y="1200150"/>
          <p14:tracePt t="9761" x="10052050" y="1200150"/>
          <p14:tracePt t="9778" x="10071100" y="1200150"/>
          <p14:tracePt t="9792" x="10115550" y="1200150"/>
          <p14:tracePt t="9809" x="10147300" y="1200150"/>
          <p14:tracePt t="9825" x="10198100" y="1200150"/>
          <p14:tracePt t="9843" x="10248900" y="1206500"/>
          <p14:tracePt t="9859" x="10274300" y="1206500"/>
          <p14:tracePt t="9875" x="10325100" y="1200150"/>
          <p14:tracePt t="9892" x="10344150" y="1181100"/>
          <p14:tracePt t="9909" x="10363200" y="1174750"/>
          <p14:tracePt t="9925" x="10375900" y="1162050"/>
          <p14:tracePt t="9942" x="10394950" y="1149350"/>
          <p14:tracePt t="9959" x="10414000" y="1117600"/>
          <p14:tracePt t="9975" x="10433050" y="1104900"/>
          <p14:tracePt t="9993" x="10439400" y="1079500"/>
          <p14:tracePt t="10009" x="10452100" y="1066800"/>
          <p14:tracePt t="10025" x="10458450" y="1047750"/>
          <p14:tracePt t="10031" x="10464800" y="1035050"/>
          <p14:tracePt t="10042" x="10471150" y="1016000"/>
          <p14:tracePt t="10060" x="10502900" y="920750"/>
          <p14:tracePt t="10075" x="10515600" y="774700"/>
          <p14:tracePt t="10092" x="10502900" y="590550"/>
          <p14:tracePt t="10109" x="10477500" y="438150"/>
          <p14:tracePt t="10125" x="10464800" y="349250"/>
          <p14:tracePt t="10142" x="10452100" y="311150"/>
          <p14:tracePt t="10158" x="10452100" y="298450"/>
          <p14:tracePt t="10175" x="10445750" y="298450"/>
          <p14:tracePt t="10192" x="10445750" y="292100"/>
          <p14:tracePt t="10208" x="10445750" y="285750"/>
          <p14:tracePt t="10243" x="10439400" y="285750"/>
          <p14:tracePt t="10258" x="10426700" y="279400"/>
          <p14:tracePt t="10273" x="10414000" y="279400"/>
          <p14:tracePt t="10280" x="10363200" y="279400"/>
          <p14:tracePt t="10291" x="10210800" y="292100"/>
          <p14:tracePt t="10308" x="10064750" y="311150"/>
          <p14:tracePt t="10325" x="9893300" y="317500"/>
          <p14:tracePt t="10342" x="9613900" y="330200"/>
          <p14:tracePt t="10358" x="9436100" y="330200"/>
          <p14:tracePt t="10375" x="8839200" y="285750"/>
          <p14:tracePt t="10392" x="8280400" y="228600"/>
          <p14:tracePt t="10408" x="8070850" y="209550"/>
          <p14:tracePt t="10426" x="7759700" y="184150"/>
          <p14:tracePt t="10441" x="7639050" y="177800"/>
          <p14:tracePt t="10458" x="7499350" y="158750"/>
          <p14:tracePt t="10476" x="7296150" y="133350"/>
          <p14:tracePt t="10492" x="7188200" y="114300"/>
          <p14:tracePt t="10508" x="7162800" y="114300"/>
          <p14:tracePt t="10525" x="7105650" y="101600"/>
          <p14:tracePt t="10541" x="7086600" y="101600"/>
          <p14:tracePt t="10559" x="7080250" y="101600"/>
          <p14:tracePt t="10574" x="7073900" y="101600"/>
          <p14:tracePt t="10591" x="7061200" y="101600"/>
          <p14:tracePt t="10608" x="7054850" y="101600"/>
          <p14:tracePt t="10642" x="7042150" y="101600"/>
          <p14:tracePt t="10658" x="7035800" y="101600"/>
          <p14:tracePt t="10675" x="7010400" y="101600"/>
          <p14:tracePt t="10691" x="6997700" y="101600"/>
          <p14:tracePt t="10709" x="6965950" y="114300"/>
          <p14:tracePt t="10725" x="6953250" y="114300"/>
          <p14:tracePt t="10741" x="6940550" y="120650"/>
          <p14:tracePt t="10758" x="6927850" y="127000"/>
          <p14:tracePt t="10776" x="6864350" y="209550"/>
          <p14:tracePt t="10791" x="6813550" y="266700"/>
          <p14:tracePt t="10808" x="6724650" y="508000"/>
          <p14:tracePt t="10824" x="6705600" y="609600"/>
          <p14:tracePt t="10841" x="6680200" y="762000"/>
          <p14:tracePt t="10859" x="6673850" y="952500"/>
          <p14:tracePt t="10874" x="6654800" y="1009650"/>
          <p14:tracePt t="10891" x="6654800" y="1054100"/>
          <p14:tracePt t="10908" x="6661150" y="1079500"/>
          <p14:tracePt t="10926" x="6667500" y="1092200"/>
          <p14:tracePt t="10942" x="6667500" y="1098550"/>
          <p14:tracePt t="10958" x="6667500" y="1104900"/>
          <p14:tracePt t="10976" x="6673850" y="1104900"/>
          <p14:tracePt t="10994" x="6673850" y="1117600"/>
          <p14:tracePt t="11025" x="6673850" y="1123950"/>
          <p14:tracePt t="11041" x="6673850" y="1130300"/>
          <p14:tracePt t="11071" x="6673850" y="1136650"/>
          <p14:tracePt t="11101" x="6680200" y="1143000"/>
          <p14:tracePt t="11132" x="6686550" y="1143000"/>
          <p14:tracePt t="11557" x="6692900" y="1143000"/>
          <p14:tracePt t="11570" x="6705600" y="1143000"/>
          <p14:tracePt t="11591" x="6711950" y="1143000"/>
          <p14:tracePt t="11600" x="6743700" y="1143000"/>
          <p14:tracePt t="11614" x="6781800" y="1130300"/>
          <p14:tracePt t="11623" x="6807200" y="1117600"/>
          <p14:tracePt t="11640" x="6908800" y="1073150"/>
          <p14:tracePt t="11657" x="7016750" y="1009650"/>
          <p14:tracePt t="11673" x="7054850" y="984250"/>
          <p14:tracePt t="11690" x="7105650" y="920750"/>
          <p14:tracePt t="11707" x="7150100" y="857250"/>
          <p14:tracePt t="11726" x="7188200" y="793750"/>
          <p14:tracePt t="11740" x="7194550" y="781050"/>
          <p14:tracePt t="11757" x="7194550" y="762000"/>
          <p14:tracePt t="11773" x="7194550" y="755650"/>
          <p14:tracePt t="11791" x="7194550" y="749300"/>
          <p14:tracePt t="11807" x="7194550" y="736600"/>
          <p14:tracePt t="11823" x="7194550" y="730250"/>
          <p14:tracePt t="11841" x="7194550" y="717550"/>
          <p14:tracePt t="11857" x="7181850" y="717550"/>
          <p14:tracePt t="11873" x="7181850" y="711200"/>
          <p14:tracePt t="11890" x="7175500" y="711200"/>
          <p14:tracePt t="11907" x="7169150" y="711200"/>
          <p14:tracePt t="11929" x="7162800" y="736600"/>
          <p14:tracePt t="11941" x="7137400" y="806450"/>
          <p14:tracePt t="11956" x="7124700" y="876300"/>
          <p14:tracePt t="11975" x="7124700" y="895350"/>
          <p14:tracePt t="11990" x="7131050" y="908050"/>
          <p14:tracePt t="12006" x="7131050" y="927100"/>
          <p14:tracePt t="12023" x="7137400" y="933450"/>
          <p14:tracePt t="12040" x="7143750" y="939800"/>
          <p14:tracePt t="12056" x="7188200" y="946150"/>
          <p14:tracePt t="12073" x="7251700" y="946150"/>
          <p14:tracePt t="12091" x="7334250" y="876300"/>
          <p14:tracePt t="12106" x="7410450" y="749300"/>
          <p14:tracePt t="12123" x="7435850" y="660400"/>
          <p14:tracePt t="12140" x="7435850" y="622300"/>
          <p14:tracePt t="12157" x="7404100" y="577850"/>
          <p14:tracePt t="12173" x="7334250" y="520700"/>
          <p14:tracePt t="12190" x="7251700" y="501650"/>
          <p14:tracePt t="12206" x="7219950" y="501650"/>
          <p14:tracePt t="12225" x="7181850" y="508000"/>
          <p14:tracePt t="12239" x="7175500" y="514350"/>
          <p14:tracePt t="12256" x="7150100" y="527050"/>
          <p14:tracePt t="12273" x="7124700" y="565150"/>
          <p14:tracePt t="12289" x="7105650" y="679450"/>
          <p14:tracePt t="12308" x="7105650" y="819150"/>
          <p14:tracePt t="12323" x="7124700" y="857250"/>
          <p14:tracePt t="12339" x="7131050" y="869950"/>
          <p14:tracePt t="12357" x="7169150" y="889000"/>
          <p14:tracePt t="12374" x="7194550" y="895350"/>
          <p14:tracePt t="12389" x="7213600" y="889000"/>
          <p14:tracePt t="12406" x="7251700" y="831850"/>
          <p14:tracePt t="12423" x="7258050" y="774700"/>
          <p14:tracePt t="12439" x="7251700" y="736600"/>
          <p14:tracePt t="12457" x="7239000" y="723900"/>
          <p14:tracePt t="12473" x="7232650" y="717550"/>
          <p14:tracePt t="12490" x="7226300" y="717550"/>
          <p14:tracePt t="12506" x="7213600" y="711200"/>
          <p14:tracePt t="12522" x="7200900" y="711200"/>
          <p14:tracePt t="12539" x="7194550" y="711200"/>
          <p14:tracePt t="12563" x="7188200" y="711200"/>
          <p14:tracePt t="12586" x="7181850" y="711200"/>
          <p14:tracePt t="12593" x="7181850" y="717550"/>
          <p14:tracePt t="12606" x="7181850" y="736600"/>
          <p14:tracePt t="12622" x="7188200" y="749300"/>
          <p14:tracePt t="12639" x="7194550" y="755650"/>
          <p14:tracePt t="12656" x="7194550" y="768350"/>
          <p14:tracePt t="12672" x="7239000" y="793750"/>
          <p14:tracePt t="12689" x="7251700" y="800100"/>
          <p14:tracePt t="12705" x="7264400" y="806450"/>
          <p14:tracePt t="12989" x="7416800" y="819150"/>
          <p14:tracePt t="12998" x="7753350" y="882650"/>
          <p14:tracePt t="13007" x="7956550" y="901700"/>
          <p14:tracePt t="13025" x="8502650" y="1009650"/>
          <p14:tracePt t="13031" x="8597900" y="1035050"/>
          <p14:tracePt t="13039" x="8686800" y="1041400"/>
          <p14:tracePt t="13056" x="8826500" y="1041400"/>
          <p14:tracePt t="13072" x="8915400" y="1016000"/>
          <p14:tracePt t="13089" x="8966200" y="1003300"/>
          <p14:tracePt t="13106" x="9023350" y="990600"/>
          <p14:tracePt t="13122" x="9061450" y="965200"/>
          <p14:tracePt t="13139" x="9105900" y="946150"/>
          <p14:tracePt t="13155" x="9188450" y="876300"/>
          <p14:tracePt t="13174" x="9366250" y="666750"/>
          <p14:tracePt t="13188" x="9442450" y="571500"/>
          <p14:tracePt t="13205" x="9448800" y="546100"/>
          <p14:tracePt t="13222" x="9448800" y="539750"/>
          <p14:tracePt t="13240" x="9436100" y="520700"/>
          <p14:tracePt t="13256" x="9296400" y="488950"/>
          <p14:tracePt t="13272" x="9194800" y="488950"/>
          <p14:tracePt t="13289" x="8997950" y="552450"/>
          <p14:tracePt t="13305" x="8807450" y="615950"/>
          <p14:tracePt t="13322" x="8680450" y="673100"/>
          <p14:tracePt t="13339" x="8528050" y="781050"/>
          <p14:tracePt t="13355" x="8477250" y="806450"/>
          <p14:tracePt t="13371" x="8451850" y="819150"/>
          <p14:tracePt t="13389" x="8439150" y="838200"/>
          <p14:tracePt t="13405" x="8413750" y="869950"/>
          <p14:tracePt t="13421" x="8413750" y="927100"/>
          <p14:tracePt t="13438" x="8470900" y="1028700"/>
          <p14:tracePt t="13455" x="8553450" y="1117600"/>
          <p14:tracePt t="13471" x="8909050" y="1282700"/>
          <p14:tracePt t="13488" x="9182100" y="1339850"/>
          <p14:tracePt t="13505" x="9505950" y="1346200"/>
          <p14:tracePt t="13523" x="9817100" y="1346200"/>
          <p14:tracePt t="13526" x="9931400" y="1346200"/>
          <p14:tracePt t="13539" x="10242550" y="1295400"/>
          <p14:tracePt t="13555" x="10401300" y="1263650"/>
          <p14:tracePt t="13572" x="10509250" y="1206500"/>
          <p14:tracePt t="13588" x="10547350" y="1174750"/>
          <p14:tracePt t="13606" x="10610850" y="1104900"/>
          <p14:tracePt t="13621" x="10623550" y="1054100"/>
          <p14:tracePt t="13638" x="10623550" y="1003300"/>
          <p14:tracePt t="13655" x="10585450" y="958850"/>
          <p14:tracePt t="13673" x="10375900" y="781050"/>
          <p14:tracePt t="13688" x="10191750" y="698500"/>
          <p14:tracePt t="13705" x="9772650" y="552450"/>
          <p14:tracePt t="13721" x="9359900" y="488950"/>
          <p14:tracePt t="13738" x="9220200" y="482600"/>
          <p14:tracePt t="13756" x="8934450" y="546100"/>
          <p14:tracePt t="13772" x="8832850" y="584200"/>
          <p14:tracePt t="13788" x="8782050" y="654050"/>
          <p14:tracePt t="13807" x="8737600" y="717550"/>
          <p14:tracePt t="13822" x="8724900" y="774700"/>
          <p14:tracePt t="13838" x="8724900" y="819150"/>
          <p14:tracePt t="13855" x="8737600" y="869950"/>
          <p14:tracePt t="13871" x="8750300" y="908050"/>
          <p14:tracePt t="13888" x="8782050" y="939800"/>
          <p14:tracePt t="13904" x="8801100" y="952500"/>
          <p14:tracePt t="13921" x="8813800" y="958850"/>
          <p14:tracePt t="13938" x="8820150" y="958850"/>
          <p14:tracePt t="13955" x="8826500" y="958850"/>
          <p14:tracePt t="13971" x="8832850" y="965200"/>
          <p14:tracePt t="14335" x="8743950" y="1047750"/>
          <p14:tracePt t="14342" x="8636000" y="1117600"/>
          <p14:tracePt t="14355" x="8369300" y="1327150"/>
          <p14:tracePt t="14372" x="8197850" y="1460500"/>
          <p14:tracePt t="14388" x="7899400" y="1809750"/>
          <p14:tracePt t="14406" x="7607300" y="2197100"/>
          <p14:tracePt t="14422" x="7454900" y="2546350"/>
          <p14:tracePt t="14438" x="7423150" y="2692400"/>
          <p14:tracePt t="14455" x="7385050" y="2933700"/>
          <p14:tracePt t="14472" x="7366000" y="3168650"/>
          <p14:tracePt t="14488" x="7378700" y="3295650"/>
          <p14:tracePt t="14505" x="7391400" y="3403600"/>
          <p14:tracePt t="14521" x="7397750" y="3429000"/>
          <p14:tracePt t="14538" x="7404100" y="3435350"/>
          <p14:tracePt t="14554" x="7404100" y="3441700"/>
          <p14:tracePt t="14570" x="7410450" y="3441700"/>
          <p14:tracePt t="14587" x="7404100" y="3365500"/>
          <p14:tracePt t="14606" x="7385050" y="3270250"/>
          <p14:tracePt t="14621" x="7353300" y="3022600"/>
          <p14:tracePt t="14637" x="7353300" y="2876550"/>
          <p14:tracePt t="14655" x="7353300" y="2800350"/>
          <p14:tracePt t="14670" x="7385050" y="2705100"/>
          <p14:tracePt t="14688" x="7416800" y="2559050"/>
          <p14:tracePt t="14704" x="7442200" y="2470150"/>
          <p14:tracePt t="14720" x="7461250" y="2413000"/>
          <p14:tracePt t="14737" x="7461250" y="2387600"/>
          <p14:tracePt t="14771" x="7467600" y="2381250"/>
          <p14:tracePt t="14788" x="7467600" y="2368550"/>
          <p14:tracePt t="14804" x="7467600" y="2362200"/>
          <p14:tracePt t="14878" x="7473950" y="2387600"/>
          <p14:tracePt t="14885" x="7473950" y="2451100"/>
          <p14:tracePt t="14892" x="7480300" y="2514600"/>
          <p14:tracePt t="14905" x="7480300" y="2673350"/>
          <p14:tracePt t="14920" x="7480300" y="2813050"/>
          <p14:tracePt t="14937" x="7480300" y="2990850"/>
          <p14:tracePt t="14954" x="7473950" y="3162300"/>
          <p14:tracePt t="14971" x="7454900" y="3365500"/>
          <p14:tracePt t="14987" x="7435850" y="3524250"/>
          <p14:tracePt t="15004" x="7416800" y="3625850"/>
          <p14:tracePt t="15020" x="7410450" y="3714750"/>
          <p14:tracePt t="15026" x="7397750" y="3759200"/>
          <p14:tracePt t="15040" x="7391400" y="3886200"/>
          <p14:tracePt t="15054" x="7385050" y="3924300"/>
          <p14:tracePt t="15071" x="7378700" y="4064000"/>
          <p14:tracePt t="15087" x="7372350" y="4121150"/>
          <p14:tracePt t="15104" x="7366000" y="4216400"/>
          <p14:tracePt t="15121" x="7346950" y="4387850"/>
          <p14:tracePt t="15136" x="7346950" y="4457700"/>
          <p14:tracePt t="15153" x="7340600" y="4508500"/>
          <p14:tracePt t="15170" x="7340600" y="4559300"/>
          <p14:tracePt t="15187" x="7340600" y="4635500"/>
          <p14:tracePt t="15203" x="7340600" y="4813300"/>
          <p14:tracePt t="15220" x="7334250" y="4914900"/>
          <p14:tracePt t="15237" x="7334250" y="5010150"/>
          <p14:tracePt t="15254" x="7334250" y="5156200"/>
          <p14:tracePt t="15270" x="7327900" y="5340350"/>
          <p14:tracePt t="15287" x="7327900" y="5435600"/>
          <p14:tracePt t="15304" x="7327900" y="5607050"/>
          <p14:tracePt t="15320" x="7327900" y="5753100"/>
          <p14:tracePt t="15338" x="7334250" y="5842000"/>
          <p14:tracePt t="15353" x="7334250" y="5873750"/>
          <p14:tracePt t="15370" x="7340600" y="5886450"/>
          <p14:tracePt t="15387" x="7340600" y="5892800"/>
          <p14:tracePt t="15405" x="7340600" y="5899150"/>
          <p14:tracePt t="15420" x="7340600" y="5905500"/>
          <p14:tracePt t="15437" x="7340600" y="5911850"/>
          <p14:tracePt t="15470" x="7340600" y="5918200"/>
          <p14:tracePt t="15497" x="7340600" y="5924550"/>
          <p14:tracePt t="16183" x="7277100" y="5924550"/>
          <p14:tracePt t="16192" x="7232650" y="5930900"/>
          <p14:tracePt t="16203" x="7004050" y="5975350"/>
          <p14:tracePt t="16219" x="6731000" y="6083300"/>
          <p14:tracePt t="16236" x="6394450" y="6223000"/>
          <p14:tracePt t="16252" x="5975350" y="6445250"/>
          <p14:tracePt t="16269" x="5600700" y="6711950"/>
          <p14:tracePt t="16286" x="5207000" y="6851650"/>
          <p14:tracePt t="16303" x="5080000" y="6851650"/>
          <p14:tracePt t="16319" x="4953000" y="6851650"/>
          <p14:tracePt t="16336" x="4883150" y="6851650"/>
          <p14:tracePt t="16352" x="4800600" y="6845300"/>
          <p14:tracePt t="16369" x="4654550" y="6737350"/>
          <p14:tracePt t="16386" x="4337050" y="6248400"/>
          <p14:tracePt t="16402" x="4032250" y="5772150"/>
          <p14:tracePt t="16421" x="3594100" y="4953000"/>
          <p14:tracePt t="16436" x="3352800" y="4413250"/>
          <p14:tracePt t="16453" x="3232150" y="3905250"/>
          <p14:tracePt t="16469" x="3194050" y="3714750"/>
          <p14:tracePt t="16486" x="3168650" y="3435350"/>
          <p14:tracePt t="16502" x="3187700" y="3244850"/>
          <p14:tracePt t="16520" x="3238500" y="2978150"/>
          <p14:tracePt t="16536" x="3295650" y="2813050"/>
          <p14:tracePt t="16552" x="3365500" y="2686050"/>
          <p14:tracePt t="16570" x="3435350" y="2565400"/>
          <p14:tracePt t="16585" x="3441700" y="2565400"/>
          <p14:tracePt t="16602" x="3448050" y="2546350"/>
          <p14:tracePt t="16635" x="3454400" y="2540000"/>
          <p14:tracePt t="16652" x="3454400" y="2533650"/>
          <p14:tracePt t="16669" x="3460750" y="2533650"/>
          <p14:tracePt t="16746" x="3460750" y="2552700"/>
          <p14:tracePt t="16752" x="3460750" y="2571750"/>
          <p14:tracePt t="16771" x="3441700" y="2686050"/>
          <p14:tracePt t="16787" x="3441700" y="2800350"/>
          <p14:tracePt t="16803" x="3448050" y="2914650"/>
          <p14:tracePt t="16819" x="3467100" y="2965450"/>
          <p14:tracePt t="16836" x="3492500" y="2997200"/>
          <p14:tracePt t="16853" x="3683000" y="3079750"/>
          <p14:tracePt t="16868" x="3892550" y="3098800"/>
          <p14:tracePt t="16885" x="4051300" y="3098800"/>
          <p14:tracePt t="16902" x="4191000" y="3105150"/>
          <p14:tracePt t="16918" x="4330700" y="3111500"/>
          <p14:tracePt t="16935" x="4400550" y="3117850"/>
          <p14:tracePt t="16952" x="4406900" y="3117850"/>
          <p14:tracePt t="16968" x="4413250" y="3117850"/>
          <p14:tracePt t="16985" x="4419600" y="3124200"/>
          <p14:tracePt t="17002" x="4425950" y="3130550"/>
          <p14:tracePt t="17018" x="4387850" y="3206750"/>
          <p14:tracePt t="17035" x="4267200" y="3346450"/>
          <p14:tracePt t="17041" x="4222750" y="3403600"/>
          <p14:tracePt t="17052" x="4184650" y="3441700"/>
          <p14:tracePt t="17069" x="4070350" y="3587750"/>
          <p14:tracePt t="17085" x="3994150" y="3714750"/>
          <p14:tracePt t="17102" x="3930650" y="3848100"/>
          <p14:tracePt t="17118" x="3905250" y="3898900"/>
          <p14:tracePt t="17137" x="3892550" y="3975100"/>
          <p14:tracePt t="17152" x="3892550" y="3994150"/>
          <p14:tracePt t="17168" x="3962400" y="4108450"/>
          <p14:tracePt t="17185" x="4057650" y="4197350"/>
          <p14:tracePt t="17202" x="4248150" y="4298950"/>
          <p14:tracePt t="17219" x="4476750" y="4375150"/>
          <p14:tracePt t="17235" x="4578350" y="4406900"/>
          <p14:tracePt t="17251" x="4654550" y="4451350"/>
          <p14:tracePt t="17268" x="4673600" y="4470400"/>
          <p14:tracePt t="17285" x="4743450" y="4641850"/>
          <p14:tracePt t="17301" x="4749800" y="4762500"/>
          <p14:tracePt t="17318" x="4743450" y="4921250"/>
          <p14:tracePt t="17335" x="4724400" y="5105400"/>
          <p14:tracePt t="17351" x="4718050" y="5245100"/>
          <p14:tracePt t="17368" x="4718050" y="5441950"/>
          <p14:tracePt t="17385" x="4737100" y="5594350"/>
          <p14:tracePt t="17401" x="4762500" y="5664200"/>
          <p14:tracePt t="17418" x="4787900" y="5715000"/>
          <p14:tracePt t="18496" x="4883150" y="5911850"/>
          <p14:tracePt t="18503" x="4927600" y="6000750"/>
          <p14:tracePt t="18518" x="5067300" y="6115050"/>
          <p14:tracePt t="18533" x="5213350" y="6229350"/>
          <p14:tracePt t="18550" x="5683250" y="6432550"/>
          <p14:tracePt t="18567" x="6121400" y="6502400"/>
          <p14:tracePt t="18585" x="7086600" y="6508750"/>
          <p14:tracePt t="18600" x="7461250" y="6451600"/>
          <p14:tracePt t="18617" x="8407400" y="6203950"/>
          <p14:tracePt t="18633" x="8915400" y="5994400"/>
          <p14:tracePt t="18650" x="9169400" y="5854700"/>
          <p14:tracePt t="18667" x="9531350" y="5607050"/>
          <p14:tracePt t="18683" x="9626600" y="5543550"/>
          <p14:tracePt t="18700" x="9664700" y="5524500"/>
          <p14:tracePt t="18717" x="9702800" y="5499100"/>
          <p14:tracePt t="18735" x="9740900" y="5492750"/>
          <p14:tracePt t="18750" x="9759950" y="5492750"/>
          <p14:tracePt t="24881" x="9759950" y="5486400"/>
          <p14:tracePt t="24888" x="9753600" y="5480050"/>
          <p14:tracePt t="24898" x="9740900" y="5473700"/>
          <p14:tracePt t="24912" x="9721850" y="5454650"/>
          <p14:tracePt t="24928" x="9677400" y="5384800"/>
          <p14:tracePt t="24946" x="9632950" y="5168900"/>
          <p14:tracePt t="24961" x="9632950" y="5092700"/>
          <p14:tracePt t="24978" x="9671050" y="4787900"/>
          <p14:tracePt t="24994" x="9702800" y="4508500"/>
          <p14:tracePt t="25011" x="9702800" y="4070350"/>
          <p14:tracePt t="25028" x="9645650" y="3340100"/>
          <p14:tracePt t="25044" x="9493250" y="2844800"/>
          <p14:tracePt t="25061" x="9251950" y="2362200"/>
          <p14:tracePt t="25078" x="8985250" y="1955800"/>
          <p14:tracePt t="25095" x="8350250" y="1466850"/>
          <p14:tracePt t="25110" x="7994650" y="1320800"/>
          <p14:tracePt t="25127" x="7620000" y="1270000"/>
          <p14:tracePt t="25145" x="7150100" y="1289050"/>
          <p14:tracePt t="25162" x="6680200" y="1460500"/>
          <p14:tracePt t="25178" x="6273800" y="1619250"/>
          <p14:tracePt t="25194" x="6000750" y="1866900"/>
          <p14:tracePt t="25211" x="5676900" y="2095500"/>
          <p14:tracePt t="25228" x="5556250" y="2203450"/>
          <p14:tracePt t="25246" x="5245100" y="2654300"/>
          <p14:tracePt t="25261" x="5067300" y="2863850"/>
          <p14:tracePt t="25278" x="4889500" y="3270250"/>
          <p14:tracePt t="25294" x="4819650" y="3530600"/>
          <p14:tracePt t="25311" x="4762500" y="3981450"/>
          <p14:tracePt t="25327" x="4768850" y="4305300"/>
          <p14:tracePt t="25344" x="4806950" y="4552950"/>
          <p14:tracePt t="25360" x="4972050" y="4895850"/>
          <p14:tracePt t="25377" x="5219700" y="5200650"/>
          <p14:tracePt t="25394" x="5727700" y="5556250"/>
          <p14:tracePt t="25410" x="6140450" y="5765800"/>
          <p14:tracePt t="25428" x="6673850" y="5899150"/>
          <p14:tracePt t="25444" x="7067550" y="5911850"/>
          <p14:tracePt t="25462" x="7759700" y="5873750"/>
          <p14:tracePt t="25477" x="8299450" y="5791200"/>
          <p14:tracePt t="25494" x="8655050" y="5721350"/>
          <p14:tracePt t="25511" x="9004300" y="5619750"/>
          <p14:tracePt t="25529" x="9302750" y="5492750"/>
          <p14:tracePt t="25544" x="9436100" y="5416550"/>
          <p14:tracePt t="25561" x="9480550" y="5384800"/>
          <p14:tracePt t="25577" x="9594850" y="5207000"/>
          <p14:tracePt t="25595" x="9639300" y="4876800"/>
          <p14:tracePt t="25611" x="9607550" y="4457700"/>
          <p14:tracePt t="25627" x="9537700" y="4127500"/>
          <p14:tracePt t="25645" x="9480550" y="3873500"/>
          <p14:tracePt t="25661" x="9429750" y="3790950"/>
          <p14:tracePt t="25678" x="9417050" y="3771900"/>
          <p14:tracePt t="25694" x="9359900" y="3733800"/>
          <p14:tracePt t="25711" x="9321800" y="3714750"/>
          <p14:tracePt t="25727" x="9302750" y="3714750"/>
          <p14:tracePt t="25746" x="9296400" y="3708400"/>
          <p14:tracePt t="25761" x="9290050" y="3708400"/>
          <p14:tracePt t="25777" x="9283700" y="3708400"/>
          <p14:tracePt t="25811" x="9277350" y="3708400"/>
          <p14:tracePt t="25844" x="9283700" y="3708400"/>
          <p14:tracePt t="25860" x="9290050" y="3708400"/>
          <p14:tracePt t="25874" x="9296400" y="3708400"/>
          <p14:tracePt t="25906" x="9296400" y="3721100"/>
          <p14:tracePt t="25913" x="9302750" y="3721100"/>
          <p14:tracePt t="25927" x="9309100" y="3721100"/>
          <p14:tracePt t="25946" x="9309100" y="3727450"/>
          <p14:tracePt t="26018" x="9309100" y="3733800"/>
          <p14:tracePt t="26047" x="9309100" y="3740150"/>
          <p14:tracePt t="26054" x="9302750" y="3759200"/>
          <p14:tracePt t="26061" x="9258300" y="3835400"/>
          <p14:tracePt t="26077" x="9201150" y="4013200"/>
          <p14:tracePt t="26094" x="9144000" y="4114800"/>
          <p14:tracePt t="26111" x="9042400" y="4330700"/>
          <p14:tracePt t="26126" x="8978900" y="4483100"/>
          <p14:tracePt t="26143" x="8947150" y="4584700"/>
          <p14:tracePt t="26160" x="8940800" y="4737100"/>
          <p14:tracePt t="26179" x="8959850" y="4991100"/>
          <p14:tracePt t="26193" x="8972550" y="5010150"/>
          <p14:tracePt t="27071" x="8813800" y="5035550"/>
          <p14:tracePt t="27078" x="8636000" y="5060950"/>
          <p14:tracePt t="27093" x="8439150" y="5086350"/>
          <p14:tracePt t="27109" x="8159750" y="5137150"/>
          <p14:tracePt t="27125" x="7848600" y="5168900"/>
          <p14:tracePt t="27142" x="7708900" y="5194300"/>
          <p14:tracePt t="27159" x="7588250" y="5226050"/>
          <p14:tracePt t="27175" x="7524750" y="5238750"/>
          <p14:tracePt t="27193" x="7493000" y="5264150"/>
          <p14:tracePt t="27209" x="7473950" y="5276850"/>
          <p14:tracePt t="27225" x="7442200" y="5314950"/>
          <p14:tracePt t="27242" x="7423150" y="5365750"/>
          <p14:tracePt t="27260" x="7404100" y="5467350"/>
          <p14:tracePt t="27275" x="7404100" y="5505450"/>
          <p14:tracePt t="27292" x="7404100" y="5549900"/>
          <p14:tracePt t="27309" x="7416800" y="5607050"/>
          <p14:tracePt t="27325" x="7435850" y="5664200"/>
          <p14:tracePt t="27342" x="7467600" y="5721350"/>
          <p14:tracePt t="27359" x="7518400" y="5784850"/>
          <p14:tracePt t="27375" x="7531100" y="5803900"/>
          <p14:tracePt t="27392" x="7556500" y="5822950"/>
          <p14:tracePt t="27409" x="7588250" y="5842000"/>
          <p14:tracePt t="27426" x="7600950" y="5854700"/>
          <p14:tracePt t="27443" x="7607300" y="5854700"/>
          <p14:tracePt t="27459" x="7620000" y="5861050"/>
          <p14:tracePt t="27477" x="7626350" y="5867400"/>
          <p14:tracePt t="27493" x="7632700" y="5867400"/>
          <p14:tracePt t="27509" x="7639050" y="5867400"/>
          <p14:tracePt t="27525" x="7645400" y="5873750"/>
          <p14:tracePt t="27542" x="7651750" y="5873750"/>
          <p14:tracePt t="27558" x="7664450" y="5873750"/>
          <p14:tracePt t="27575" x="7670800" y="5873750"/>
          <p14:tracePt t="27592" x="7677150" y="5873750"/>
          <p14:tracePt t="27609" x="7683500" y="5873750"/>
          <p14:tracePt t="27636" x="7689850" y="5873750"/>
          <p14:tracePt t="27650" x="7689850" y="5880100"/>
          <p14:tracePt t="27658" x="7696200" y="5880100"/>
          <p14:tracePt t="27696" x="7696200" y="5886450"/>
          <p14:tracePt t="27703" x="7708900" y="5886450"/>
          <p14:tracePt t="27711" x="7708900" y="5892800"/>
          <p14:tracePt t="27727" x="7766050" y="5975350"/>
          <p14:tracePt t="27742" x="7829550" y="6051550"/>
          <p14:tracePt t="27758" x="7880350" y="6127750"/>
          <p14:tracePt t="27775" x="7886700" y="6140450"/>
          <p14:tracePt t="27792" x="7899400" y="6146800"/>
          <p14:tracePt t="27808" x="7912100" y="6153150"/>
          <p14:tracePt t="27825" x="7943850" y="6159500"/>
          <p14:tracePt t="27842" x="7988300" y="6146800"/>
          <p14:tracePt t="27858" x="8039100" y="6096000"/>
          <p14:tracePt t="27875" x="8070850" y="6051550"/>
          <p14:tracePt t="27891" x="8083550" y="6000750"/>
          <p14:tracePt t="27908" x="8102600" y="5988050"/>
          <p14:tracePt t="27925" x="8102600" y="5975350"/>
          <p14:tracePt t="27941" x="8102600" y="5956300"/>
          <p14:tracePt t="27958" x="8026400" y="5867400"/>
          <p14:tracePt t="27975" x="7594600" y="5651500"/>
          <p14:tracePt t="27991" x="6794500" y="5429250"/>
          <p14:tracePt t="28008" x="6216650" y="5289550"/>
          <p14:tracePt t="28025" x="5772150" y="5124450"/>
          <p14:tracePt t="28041" x="5124450" y="4838700"/>
          <p14:tracePt t="28058" x="4387850" y="4514850"/>
          <p14:tracePt t="28074" x="4076700" y="4279900"/>
          <p14:tracePt t="28091" x="3752850" y="4051300"/>
          <p14:tracePt t="28109" x="3657600" y="3981450"/>
          <p14:tracePt t="28125" x="3619500" y="3949700"/>
          <p14:tracePt t="28141" x="3568700" y="3879850"/>
          <p14:tracePt t="28158" x="3549650" y="3860800"/>
          <p14:tracePt t="28174" x="3524250" y="3810000"/>
          <p14:tracePt t="28193" x="3511550" y="3771900"/>
          <p14:tracePt t="28209" x="3473450" y="3708400"/>
          <p14:tracePt t="28225" x="3460750" y="3689350"/>
          <p14:tracePt t="28241" x="3435350" y="3663950"/>
          <p14:tracePt t="28259" x="3422650" y="3644900"/>
          <p14:tracePt t="28275" x="3397250" y="3606800"/>
          <p14:tracePt t="28291" x="3384550" y="3600450"/>
          <p14:tracePt t="28308" x="3384550" y="3594100"/>
          <p14:tracePt t="28324" x="3371850" y="3587750"/>
          <p14:tracePt t="28390" x="3378200" y="3625850"/>
          <p14:tracePt t="28400" x="3390900" y="3689350"/>
          <p14:tracePt t="28408" x="3416300" y="3778250"/>
          <p14:tracePt t="28425" x="3467100" y="3975100"/>
          <p14:tracePt t="28442" x="3505200" y="4044950"/>
          <p14:tracePt t="28458" x="3543300" y="4127500"/>
          <p14:tracePt t="28475" x="3575050" y="4203700"/>
          <p14:tracePt t="28494" x="3581400" y="4235450"/>
          <p14:tracePt t="28526" x="3581400" y="4248150"/>
          <p14:tracePt t="28534" x="3587750" y="4254500"/>
          <p14:tracePt t="28562" x="3587750" y="4260850"/>
          <p14:tracePt t="28572" x="3594100" y="4260850"/>
          <p14:tracePt t="28586" x="3594100" y="4267200"/>
          <p14:tracePt t="28622" x="3594100" y="4273550"/>
          <p14:tracePt t="28644" x="3594100" y="4286250"/>
          <p14:tracePt t="28659" x="3600450" y="4286250"/>
          <p14:tracePt t="28667" x="3606800" y="4311650"/>
          <p14:tracePt t="28674" x="3625850" y="4330700"/>
          <p14:tracePt t="28691" x="3657600" y="4381500"/>
          <p14:tracePt t="28709" x="3797300" y="4540250"/>
          <p14:tracePt t="28724" x="3873500" y="4616450"/>
          <p14:tracePt t="28742" x="3943350" y="4667250"/>
          <p14:tracePt t="28759" x="3968750" y="4686300"/>
          <p14:tracePt t="28776" x="4032250" y="4699000"/>
          <p14:tracePt t="28791" x="4038600" y="4699000"/>
          <p14:tracePt t="28808" x="4083050" y="4673600"/>
          <p14:tracePt t="28824" x="4095750" y="4660900"/>
          <p14:tracePt t="28841" x="4114800" y="4641850"/>
          <p14:tracePt t="28858" x="4133850" y="4622800"/>
          <p14:tracePt t="28874" x="4133850" y="4610100"/>
          <p14:tracePt t="28891" x="4133850" y="4603750"/>
          <p14:tracePt t="28908" x="4140200" y="4603750"/>
          <p14:tracePt t="28924" x="4140200" y="4597400"/>
          <p14:tracePt t="28941" x="4146550" y="4597400"/>
          <p14:tracePt t="28958" x="4146550" y="4591050"/>
          <p14:tracePt t="29035" x="4146550" y="4597400"/>
          <p14:tracePt t="29047" x="4146550" y="4622800"/>
          <p14:tracePt t="29057" x="4146550" y="4654550"/>
          <p14:tracePt t="29075" x="4133850" y="4737100"/>
          <p14:tracePt t="29091" x="4127500" y="4768850"/>
          <p14:tracePt t="29108" x="4121150" y="4794250"/>
          <p14:tracePt t="29124" x="4095750" y="4819650"/>
          <p14:tracePt t="29142" x="4070350" y="4864100"/>
          <p14:tracePt t="29158" x="4064000" y="4876800"/>
          <p14:tracePt t="29174" x="4025900" y="4927600"/>
          <p14:tracePt t="29191" x="4013200" y="4946650"/>
          <p14:tracePt t="29208" x="3994150" y="4965700"/>
          <p14:tracePt t="29226" x="3981450" y="4984750"/>
          <p14:tracePt t="29241" x="3962400" y="5003800"/>
          <p14:tracePt t="29258" x="3949700" y="5035550"/>
          <p14:tracePt t="29274" x="3943350" y="5060950"/>
          <p14:tracePt t="29291" x="3924300" y="5086350"/>
          <p14:tracePt t="29307" x="3924300" y="5099050"/>
          <p14:tracePt t="29324" x="3917950" y="5111750"/>
          <p14:tracePt t="29341" x="3917950" y="5118100"/>
          <p14:tracePt t="29358" x="3917950" y="5137150"/>
          <p14:tracePt t="29391" x="3917950" y="5143500"/>
          <p14:tracePt t="29407" x="3917950" y="5156200"/>
          <p14:tracePt t="29424" x="3911600" y="5162550"/>
          <p14:tracePt t="29441" x="3905250" y="5194300"/>
          <p14:tracePt t="29457" x="3892550" y="5245100"/>
          <p14:tracePt t="29474" x="3886200" y="5270500"/>
          <p14:tracePt t="29491" x="3873500" y="5302250"/>
          <p14:tracePt t="29508" x="3867150" y="5321300"/>
          <p14:tracePt t="29524" x="3867150" y="5334000"/>
          <p14:tracePt t="29534" x="3860800" y="5334000"/>
          <p14:tracePt t="29557" x="3860800" y="5346700"/>
          <p14:tracePt t="29616" x="3854450" y="5353050"/>
          <p14:tracePt t="29654" x="3854450" y="5359400"/>
          <p14:tracePt t="29713" x="3854450" y="5365750"/>
          <p14:tracePt t="29870" x="3854450" y="5372100"/>
          <p14:tracePt t="29922" x="3854450" y="5378450"/>
          <p14:tracePt t="29945" x="3854450" y="5391150"/>
          <p14:tracePt t="29952" x="3860800" y="5403850"/>
          <p14:tracePt t="29960" x="3860800" y="5410200"/>
          <p14:tracePt t="29975" x="3879850" y="5429250"/>
          <p14:tracePt t="29991" x="3879850" y="5441950"/>
          <p14:tracePt t="30007" x="3879850" y="5454650"/>
          <p14:tracePt t="30023" x="3886200" y="5454650"/>
          <p14:tracePt t="30040" x="3886200" y="5461000"/>
          <p14:tracePt t="30057" x="3886200" y="5467350"/>
          <p14:tracePt t="30075" x="3892550" y="5467350"/>
          <p14:tracePt t="30099" x="3898900" y="5467350"/>
          <p14:tracePt t="30147" x="3892550" y="5467350"/>
          <p14:tracePt t="30154" x="3886200" y="5454650"/>
          <p14:tracePt t="30160" x="3854450" y="5416550"/>
          <p14:tracePt t="30173" x="3822700" y="5353050"/>
          <p14:tracePt t="30190" x="3816350" y="5321300"/>
          <p14:tracePt t="30207" x="3803650" y="5314950"/>
          <p14:tracePt t="30225" x="3797300" y="5302250"/>
          <p14:tracePt t="30240" x="3797300" y="5295900"/>
          <p14:tracePt t="30258" x="3797300" y="5289550"/>
          <p14:tracePt t="30274" x="3790950" y="5283200"/>
          <p14:tracePt t="30332" x="3790950" y="5276850"/>
          <p14:tracePt t="30362" x="3790950" y="5270500"/>
          <p14:tracePt t="30377" x="3790950" y="5257800"/>
          <p14:tracePt t="30385" x="3797300" y="5232400"/>
          <p14:tracePt t="30391" x="3797300" y="5226050"/>
          <p14:tracePt t="30406" x="3816350" y="5194300"/>
          <p14:tracePt t="30423" x="3835400" y="5181600"/>
          <p14:tracePt t="30441" x="3841750" y="5162550"/>
          <p14:tracePt t="30456" x="3848100" y="5162550"/>
          <p14:tracePt t="30473" x="3860800" y="5143500"/>
          <p14:tracePt t="30490" x="3867150" y="5143500"/>
          <p14:tracePt t="30506" x="3873500" y="5137150"/>
          <p14:tracePt t="30524" x="3873500" y="5130800"/>
          <p14:tracePt t="30540" x="3886200" y="5124450"/>
          <p14:tracePt t="30573" x="3911600" y="5092700"/>
          <p14:tracePt t="30590" x="3968750" y="4984750"/>
          <p14:tracePt t="30606" x="4000500" y="4902200"/>
          <p14:tracePt t="30623" x="4006850" y="4851400"/>
          <p14:tracePt t="30639" x="4006850" y="4838700"/>
          <p14:tracePt t="30657" x="4006850" y="4832350"/>
          <p14:tracePt t="30672" x="4006850" y="4819650"/>
          <p14:tracePt t="30689" x="4006850" y="4813300"/>
          <p14:tracePt t="30713" x="4006850" y="4806950"/>
          <p14:tracePt t="30741" x="4006850" y="4800600"/>
          <p14:tracePt t="30778" x="4006850" y="4794250"/>
          <p14:tracePt t="30794" x="4013200" y="4794250"/>
          <p14:tracePt t="30810" x="4019550" y="4794250"/>
          <p14:tracePt t="30816" x="4025900" y="4794250"/>
          <p14:tracePt t="30823" x="4057650" y="4794250"/>
          <p14:tracePt t="30839" x="4121150" y="4794250"/>
          <p14:tracePt t="30856" x="4159250" y="4794250"/>
          <p14:tracePt t="30873" x="4197350" y="4800600"/>
          <p14:tracePt t="30889" x="4203700" y="4800600"/>
          <p14:tracePt t="30906" x="4210050" y="4806950"/>
          <p14:tracePt t="30922" x="4222750" y="4806950"/>
          <p14:tracePt t="30956" x="4235450" y="4813300"/>
          <p14:tracePt t="31056" x="4235450" y="4826000"/>
          <p14:tracePt t="31062" x="4235450" y="4851400"/>
          <p14:tracePt t="31072" x="4229100" y="4914900"/>
          <p14:tracePt t="31090" x="4210050" y="5099050"/>
          <p14:tracePt t="31105" x="4210050" y="5276850"/>
          <p14:tracePt t="31122" x="4210050" y="5467350"/>
          <p14:tracePt t="31139" x="4216400" y="5575300"/>
          <p14:tracePt t="31155" x="4229100" y="5676900"/>
          <p14:tracePt t="31172" x="4235450" y="5734050"/>
          <p14:tracePt t="31189" x="4235450" y="5746750"/>
          <p14:tracePt t="31608" x="4146550" y="5727700"/>
          <p14:tracePt t="31617" x="4114800" y="5715000"/>
          <p14:tracePt t="31623" x="4051300" y="5708650"/>
          <p14:tracePt t="31638" x="3987800" y="5695950"/>
          <p14:tracePt t="31654" x="3930650" y="5695950"/>
          <p14:tracePt t="31672" x="3854450" y="5715000"/>
          <p14:tracePt t="31688" x="3816350" y="5721350"/>
          <p14:tracePt t="31705" x="3810000" y="5727700"/>
          <p14:tracePt t="31721" x="3803650" y="5734050"/>
          <p14:tracePt t="31739" x="3765550" y="5778500"/>
          <p14:tracePt t="31756" x="3746500" y="5835650"/>
          <p14:tracePt t="31772" x="3727450" y="5905500"/>
          <p14:tracePt t="31788" x="3721100" y="5949950"/>
          <p14:tracePt t="31805" x="3721100" y="5969000"/>
          <p14:tracePt t="31821" x="3721100" y="5981700"/>
          <p14:tracePt t="31838" x="3727450" y="5994400"/>
          <p14:tracePt t="31855" x="3803650" y="6026150"/>
          <p14:tracePt t="31871" x="3879850" y="6032500"/>
          <p14:tracePt t="31889" x="4064000" y="5988050"/>
          <p14:tracePt t="31904" x="4184650" y="5969000"/>
          <p14:tracePt t="31921" x="4248150" y="5949950"/>
          <p14:tracePt t="31938" x="4267200" y="5943600"/>
          <p14:tracePt t="31954" x="4273550" y="5943600"/>
          <p14:tracePt t="31971" x="4279900" y="5943600"/>
          <p14:tracePt t="31989" x="4286250" y="5943600"/>
          <p14:tracePt t="32004" x="4292600" y="5943600"/>
          <p14:tracePt t="32042" x="4222750" y="5943600"/>
          <p14:tracePt t="32047" x="4159250" y="5943600"/>
          <p14:tracePt t="32056" x="4083050" y="5943600"/>
          <p14:tracePt t="32071" x="3975100" y="5930900"/>
          <p14:tracePt t="32088" x="3816350" y="5918200"/>
          <p14:tracePt t="32105" x="3613150" y="5892800"/>
          <p14:tracePt t="32121" x="3562350" y="5880100"/>
          <p14:tracePt t="32138" x="3556000" y="5880100"/>
          <p14:tracePt t="32154" x="3549650" y="5880100"/>
          <p14:tracePt t="32171" x="3549650" y="5873750"/>
          <p14:tracePt t="32187" x="3543300" y="5873750"/>
          <p14:tracePt t="32205" x="3543300" y="5867400"/>
          <p14:tracePt t="32221" x="3556000" y="5861050"/>
          <p14:tracePt t="32238" x="3689350" y="5822950"/>
          <p14:tracePt t="32254" x="3835400" y="5791200"/>
          <p14:tracePt t="32271" x="3892550" y="5784850"/>
          <p14:tracePt t="32288" x="3943350" y="5778500"/>
          <p14:tracePt t="32304" x="3987800" y="5778500"/>
          <p14:tracePt t="32322" x="4051300" y="5778500"/>
          <p14:tracePt t="32337" x="4083050" y="5778500"/>
          <p14:tracePt t="32354" x="4102100" y="5778500"/>
          <p14:tracePt t="32371" x="4133850" y="5778500"/>
          <p14:tracePt t="32387" x="4171950" y="5778500"/>
          <p14:tracePt t="32405" x="4254500" y="5791200"/>
          <p14:tracePt t="32421" x="4356100" y="5803900"/>
          <p14:tracePt t="32438" x="4464050" y="5816600"/>
          <p14:tracePt t="32454" x="4572000" y="5816600"/>
          <p14:tracePt t="32471" x="4635500" y="5810250"/>
          <p14:tracePt t="32487" x="4667250" y="5803900"/>
          <p14:tracePt t="32505" x="4679950" y="5803900"/>
          <p14:tracePt t="32521" x="4686300" y="5803900"/>
          <p14:tracePt t="32538" x="4692650" y="5803900"/>
          <p14:tracePt t="32556" x="4699000" y="5803900"/>
          <p14:tracePt t="32623" x="4711700" y="5803900"/>
          <p14:tracePt t="32915" x="4660900" y="5803900"/>
          <p14:tracePt t="32922" x="4616450" y="5803900"/>
          <p14:tracePt t="32937" x="4552950" y="5803900"/>
          <p14:tracePt t="32954" x="4476750" y="5803900"/>
          <p14:tracePt t="32972" x="4375150" y="5803900"/>
          <p14:tracePt t="32987" x="4362450" y="5810250"/>
          <p14:tracePt t="33004" x="4337050" y="5822950"/>
          <p14:tracePt t="33022" x="4330700" y="5822950"/>
          <p14:tracePt t="33064" x="4324350" y="5822950"/>
          <p14:tracePt t="33118" x="4324350" y="5829300"/>
          <p14:tracePt t="33131" x="4330700" y="5835650"/>
          <p14:tracePt t="33141" x="4362450" y="5861050"/>
          <p14:tracePt t="33153" x="4406900" y="5899150"/>
          <p14:tracePt t="33170" x="4457700" y="5924550"/>
          <p14:tracePt t="33186" x="4565650" y="5969000"/>
          <p14:tracePt t="33203" x="4718050" y="6013450"/>
          <p14:tracePt t="33220" x="4813300" y="6032500"/>
          <p14:tracePt t="33236" x="4870450" y="6045200"/>
          <p14:tracePt t="33253" x="4946650" y="6051550"/>
          <p14:tracePt t="33269" x="5035550" y="6064250"/>
        </p14:tracePtLst>
      </p14:laserTraceLst>
    </p:ext>
  </p:extLst>
</p:sld>
</file>

<file path=ppt/theme/theme1.xml><?xml version="1.0" encoding="utf-8"?>
<a:theme xmlns:a="http://schemas.openxmlformats.org/drawingml/2006/main" name="Rezina">
  <a:themeElements>
    <a:clrScheme name="Modra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Rezin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zin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328</TotalTime>
  <Words>292</Words>
  <Application>Microsoft Office PowerPoint</Application>
  <PresentationFormat>Širokozaslonsko</PresentationFormat>
  <Paragraphs>32</Paragraphs>
  <Slides>10</Slides>
  <Notes>0</Notes>
  <HiddenSlides>0</HiddenSlides>
  <MMClips>10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Times New Roman</vt:lpstr>
      <vt:lpstr>Wingdings 3</vt:lpstr>
      <vt:lpstr>Rezina</vt:lpstr>
      <vt:lpstr>PASSIVE VOICE PRESENT SIMPLE AND PAST SIMPLE</vt:lpstr>
      <vt:lpstr>PowerPointova predstavitev</vt:lpstr>
      <vt:lpstr>    PASSIVE VOICE, PRESENT SIMPLE       BE (am, is, are) + past participle (3. obl. Gl.) </vt:lpstr>
      <vt:lpstr>    PASSIVE VOICE, past simple          BE (was,were) + past participle (3. obl. Gl.) </vt:lpstr>
      <vt:lpstr>passive voice, Present simple – examples: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PASSIVE VOICE PRESENT SIMPLE AND PAST SIMPLE</dc:title>
  <dc:creator>Sabina Kavšek</dc:creator>
  <cp:lastModifiedBy>Sabina Kavšek</cp:lastModifiedBy>
  <cp:revision>17</cp:revision>
  <dcterms:created xsi:type="dcterms:W3CDTF">2020-05-07T05:53:45Z</dcterms:created>
  <dcterms:modified xsi:type="dcterms:W3CDTF">2020-05-07T11:21:55Z</dcterms:modified>
</cp:coreProperties>
</file>